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91" r:id="rId13"/>
    <p:sldId id="267" r:id="rId14"/>
    <p:sldId id="292" r:id="rId15"/>
    <p:sldId id="293" r:id="rId16"/>
    <p:sldId id="294" r:id="rId17"/>
    <p:sldId id="295" r:id="rId18"/>
    <p:sldId id="296" r:id="rId19"/>
    <p:sldId id="297" r:id="rId20"/>
    <p:sldId id="298" r:id="rId21"/>
    <p:sldId id="299" r:id="rId22"/>
    <p:sldId id="300" r:id="rId23"/>
    <p:sldId id="301" r:id="rId24"/>
    <p:sldId id="302" r:id="rId25"/>
    <p:sldId id="303" r:id="rId26"/>
    <p:sldId id="304" r:id="rId27"/>
    <p:sldId id="305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0" d="100"/>
          <a:sy n="70" d="100"/>
        </p:scale>
        <p:origin x="4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9D8EBD-BCEA-44DB-B3FA-BEF2334C0C16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B7F81B-48C6-4241-8C54-F91A4F434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799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7180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520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6619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5713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1743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3477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7614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5390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51821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43415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839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29272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6458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74282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44360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25200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19572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56413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2291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1598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6494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8014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1889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3096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5849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944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08114-23E4-4593-BF3B-532BFBD2E1B6}" type="datetime1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828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7376-1B16-4472-B0F1-F964F0DA414A}" type="datetime1">
              <a:rPr lang="en-US" smtClean="0"/>
              <a:t>8/28/2017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404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FDD39-9C18-486C-BC65-D16C8C15D60C}" type="datetime1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334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4E44D-7099-4E2F-8E43-3E18C2255D06}" type="datetime1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4313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1EC0-F5BD-4E51-9DAB-E318021EB119}" type="datetime1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7965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F43C8-D353-4AE7-AD9B-AB6C5E624401}" type="datetime1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6748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F94BF-BC85-48BF-BC3B-9C7B6A1A6F9D}" type="datetime1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2071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396FF-8624-43D2-B715-A5C5861C3834}" type="datetime1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4871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51E3D-2E4F-4121-8B5B-DDDAB554B90A}" type="datetime1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229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F65C8-5366-440F-85B8-EFCE7441B29B}" type="datetime1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199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D68B0-814B-40D6-B4DB-04CC4FF7D2A1}" type="datetime1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202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DB75F-8F27-4911-AC37-C552ADB1044A}" type="datetime1">
              <a:rPr lang="en-US" smtClean="0"/>
              <a:t>8/28/2017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169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B6D5C-3F53-40F4-B006-594CFED681E5}" type="datetime1">
              <a:rPr lang="en-US" smtClean="0"/>
              <a:t>8/28/2017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942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FAB96-F4F7-4D54-B513-CDD7343FAFF8}" type="datetime1">
              <a:rPr lang="en-US" smtClean="0"/>
              <a:t>8/28/2017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54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03BFA-5E5C-4D5E-8ABD-D656A00E87E8}" type="datetime1">
              <a:rPr lang="en-US" smtClean="0"/>
              <a:t>8/28/2017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869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94CFD-9BCE-4FD7-86C9-19BCA0CFC0F4}" type="datetime1">
              <a:rPr lang="en-US" smtClean="0"/>
              <a:t>8/28/2017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389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6145B-A388-4771-A1DA-47B0603B35BE}" type="datetime1">
              <a:rPr lang="en-US" smtClean="0"/>
              <a:t>8/28/2017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274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3AC7750-DD3B-4E48-B89E-99E4CC08EBBE}" type="datetime1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98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UART Serial Port Programming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1</a:t>
            </a:fld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849911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9-Pin Male Connector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10</a:t>
            </a:fld>
            <a:endParaRPr lang="en-US" sz="2400" dirty="0"/>
          </a:p>
        </p:txBody>
      </p:sp>
      <p:pic>
        <p:nvPicPr>
          <p:cNvPr id="5" name="Content Placeholder 4" descr="F4-6.jpg"/>
          <p:cNvPicPr>
            <a:picLocks noGrp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464719" y="3195637"/>
            <a:ext cx="6057900" cy="206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31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DTE-DCE and DTE-DTE Connections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11</a:t>
            </a:fld>
            <a:endParaRPr lang="en-US" sz="2400" dirty="0"/>
          </a:p>
        </p:txBody>
      </p:sp>
      <p:pic>
        <p:nvPicPr>
          <p:cNvPr id="5" name="Content Placeholder 4" descr="F4-7.jpg"/>
          <p:cNvPicPr>
            <a:picLocks noGrp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646264" y="2893512"/>
            <a:ext cx="7649703" cy="2655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14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0186" y="644857"/>
            <a:ext cx="10711454" cy="1752599"/>
          </a:xfrm>
        </p:spPr>
        <p:txBody>
          <a:bodyPr/>
          <a:lstStyle/>
          <a:p>
            <a:r>
              <a:rPr lang="en-US" dirty="0"/>
              <a:t>Null Modem Connection with Flow Control Signals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12</a:t>
            </a:fld>
            <a:endParaRPr lang="en-US" sz="2400" dirty="0"/>
          </a:p>
        </p:txBody>
      </p:sp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1800" y="2397456"/>
            <a:ext cx="3850504" cy="3662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873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Tiva</a:t>
            </a:r>
            <a:r>
              <a:rPr lang="en-US" dirty="0" smtClean="0"/>
              <a:t> </a:t>
            </a:r>
            <a:r>
              <a:rPr lang="en-US" dirty="0" err="1" smtClean="0"/>
              <a:t>LaunchPad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13</a:t>
            </a:fld>
            <a:endParaRPr lang="en-US" sz="24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508" y="2746981"/>
            <a:ext cx="3092376" cy="3836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09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ICDI USB Port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14</a:t>
            </a:fld>
            <a:endParaRPr lang="en-US" sz="24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10" y="2438399"/>
            <a:ext cx="8118255" cy="3428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95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Simplified Block Diagram of </a:t>
            </a:r>
            <a:r>
              <a:rPr lang="en-US" dirty="0" err="1"/>
              <a:t>UARTn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15</a:t>
            </a:fld>
            <a:endParaRPr lang="en-US" sz="24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7924" y="2438399"/>
            <a:ext cx="6934226" cy="3428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72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UARTIBRD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16</a:t>
            </a:fld>
            <a:endParaRPr lang="en-US" sz="24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4311" y="3329796"/>
            <a:ext cx="10171145" cy="532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9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UARTFBRD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17</a:t>
            </a:fld>
            <a:endParaRPr lang="en-US" sz="24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4311" y="3330837"/>
            <a:ext cx="10171145" cy="530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3069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UART Control (UARTCTL)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18</a:t>
            </a:fld>
            <a:endParaRPr lang="en-US" sz="24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138" y="3208007"/>
            <a:ext cx="9317057" cy="132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796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UART Line Control (UARTLCRH)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19</a:t>
            </a:fld>
            <a:endParaRPr lang="en-US" sz="24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138" y="3615187"/>
            <a:ext cx="9317057" cy="508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23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Serial vs. Parallel Data Transfer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2</a:t>
            </a:fld>
            <a:endParaRPr lang="en-US" sz="2400" dirty="0"/>
          </a:p>
        </p:txBody>
      </p:sp>
      <p:pic>
        <p:nvPicPr>
          <p:cNvPr id="5" name="Content Placeholder 4" descr="F4-1.jpg"/>
          <p:cNvPicPr>
            <a:picLocks noGrp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941727" y="3006246"/>
            <a:ext cx="9103880" cy="2430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67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Partial list of UART0 Registers and their addresses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20</a:t>
            </a:fld>
            <a:endParaRPr lang="en-US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5947730"/>
              </p:ext>
            </p:extLst>
          </p:nvPr>
        </p:nvGraphicFramePr>
        <p:xfrm>
          <a:off x="2956142" y="2743344"/>
          <a:ext cx="7038103" cy="2111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7608"/>
                <a:gridCol w="2938408"/>
                <a:gridCol w="1822087"/>
              </a:tblGrid>
              <a:tr h="4222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D6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D5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222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 bits</a:t>
                      </a:r>
                      <a:endParaRPr lang="en-US" sz="17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222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 bits</a:t>
                      </a:r>
                      <a:endParaRPr lang="en-US" sz="17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222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 bits</a:t>
                      </a:r>
                      <a:endParaRPr lang="en-US" sz="17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222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 bits</a:t>
                      </a:r>
                      <a:endParaRPr lang="en-US" sz="17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28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UART Data (UARTDR)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21</a:t>
            </a:fld>
            <a:endParaRPr lang="en-US" sz="24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138" y="3619144"/>
            <a:ext cx="9317057" cy="50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071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UART Flag Register (UARTFR)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22</a:t>
            </a:fld>
            <a:endParaRPr lang="en-US" sz="24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0006" y="3523608"/>
            <a:ext cx="8947321" cy="911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26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1356" y="849573"/>
            <a:ext cx="11153516" cy="1752599"/>
          </a:xfrm>
        </p:spPr>
        <p:txBody>
          <a:bodyPr/>
          <a:lstStyle/>
          <a:p>
            <a:r>
              <a:rPr lang="en-US" dirty="0"/>
              <a:t>RCGCUART (UART Run Mode Clock Gating Control)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23</a:t>
            </a:fld>
            <a:endParaRPr lang="en-US" sz="24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0006" y="3631971"/>
            <a:ext cx="8947321" cy="695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64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1356" y="849573"/>
            <a:ext cx="11153516" cy="1752599"/>
          </a:xfrm>
        </p:spPr>
        <p:txBody>
          <a:bodyPr/>
          <a:lstStyle/>
          <a:p>
            <a:r>
              <a:rPr lang="en-US" dirty="0"/>
              <a:t>GPIOAMSEL (GPIO Analog Mode Select)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24</a:t>
            </a:fld>
            <a:endParaRPr lang="en-US" sz="24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6333" y="3790690"/>
            <a:ext cx="8943561" cy="887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13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1356" y="849573"/>
            <a:ext cx="11153516" cy="1752599"/>
          </a:xfrm>
        </p:spPr>
        <p:txBody>
          <a:bodyPr/>
          <a:lstStyle/>
          <a:p>
            <a:r>
              <a:rPr lang="en-US" dirty="0"/>
              <a:t>GPIO Alternate Function Select (GPIOAFSEL)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25</a:t>
            </a:fld>
            <a:endParaRPr lang="en-US" sz="24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0215" y="3790690"/>
            <a:ext cx="8815797" cy="887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31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1356" y="849573"/>
            <a:ext cx="11153516" cy="1752599"/>
          </a:xfrm>
        </p:spPr>
        <p:txBody>
          <a:bodyPr/>
          <a:lstStyle/>
          <a:p>
            <a:r>
              <a:rPr lang="en-US" dirty="0"/>
              <a:t>GPIOPCTL Register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26</a:t>
            </a:fld>
            <a:endParaRPr lang="en-US" sz="24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915" y="3425588"/>
            <a:ext cx="9760397" cy="1253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72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1356" y="849573"/>
            <a:ext cx="11153516" cy="1752599"/>
          </a:xfrm>
        </p:spPr>
        <p:txBody>
          <a:bodyPr/>
          <a:lstStyle/>
          <a:p>
            <a:r>
              <a:rPr lang="en-US" dirty="0"/>
              <a:t>UART Pins and GPIOPCTL Registers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27</a:t>
            </a:fld>
            <a:endParaRPr lang="en-US" sz="24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6934" y="2281946"/>
            <a:ext cx="7922359" cy="3767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26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In Serial Out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3</a:t>
            </a:fld>
            <a:endParaRPr lang="en-US" sz="2400" dirty="0"/>
          </a:p>
        </p:txBody>
      </p:sp>
      <p:pic>
        <p:nvPicPr>
          <p:cNvPr id="5" name="Content Placeholder 4" descr="F4-ParallelInSerialOut.jpg"/>
          <p:cNvPicPr>
            <a:picLocks noGrp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968227" y="2438399"/>
            <a:ext cx="7110478" cy="3611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87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Serial In Parallel Out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4</a:t>
            </a:fld>
            <a:endParaRPr lang="en-US" sz="2400" dirty="0"/>
          </a:p>
        </p:txBody>
      </p:sp>
      <p:pic>
        <p:nvPicPr>
          <p:cNvPr id="5" name="Content Placeholder 4" descr="F4-SerialInParallelOut.jpg"/>
          <p:cNvPicPr>
            <a:picLocks noGrp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504990" y="3006247"/>
            <a:ext cx="7844572" cy="2404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87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Simplex, Half-, and Full-Duplex Transfers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5</a:t>
            </a:fld>
            <a:endParaRPr lang="en-US" sz="2400" dirty="0"/>
          </a:p>
        </p:txBody>
      </p:sp>
      <p:pic>
        <p:nvPicPr>
          <p:cNvPr id="5" name="Content Placeholder 4" descr="F4-2.jpg"/>
          <p:cNvPicPr>
            <a:picLocks noGrp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256767" y="2435257"/>
            <a:ext cx="6468293" cy="4241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62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Framing ASCII "A" (0x41)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6</a:t>
            </a:fld>
            <a:endParaRPr lang="en-US" sz="2400" dirty="0"/>
          </a:p>
        </p:txBody>
      </p:sp>
      <p:pic>
        <p:nvPicPr>
          <p:cNvPr id="5" name="Content Placeholder 4" descr="F4-3.jpg"/>
          <p:cNvPicPr>
            <a:picLocks noGrp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885024" y="3169086"/>
            <a:ext cx="7217285" cy="2129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46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MAX232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7</a:t>
            </a:fld>
            <a:endParaRPr lang="en-US" sz="2400" dirty="0"/>
          </a:p>
        </p:txBody>
      </p:sp>
      <p:pic>
        <p:nvPicPr>
          <p:cNvPr id="5" name="Content Placeholder 4" descr="F4-4.jpg"/>
          <p:cNvPicPr>
            <a:picLocks noGrp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898697" y="2446008"/>
            <a:ext cx="7189939" cy="4347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260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MAX233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8</a:t>
            </a:fld>
            <a:endParaRPr lang="en-US" sz="2400" dirty="0"/>
          </a:p>
        </p:txBody>
      </p:sp>
      <p:pic>
        <p:nvPicPr>
          <p:cNvPr id="5" name="Content Placeholder 4" descr="F4-5.jpg"/>
          <p:cNvPicPr>
            <a:picLocks noGrp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805830" y="2436223"/>
            <a:ext cx="7377830" cy="4268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54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RS232 Pins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9</a:t>
            </a:fld>
            <a:endParaRPr lang="en-US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9829188"/>
              </p:ext>
            </p:extLst>
          </p:nvPr>
        </p:nvGraphicFramePr>
        <p:xfrm>
          <a:off x="4612155" y="2932796"/>
          <a:ext cx="3763028" cy="32994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1637"/>
                <a:gridCol w="3001391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Pin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Description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Data carrier detect (DCD)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Received data (RxD)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Transmitted data (TxD)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Data terminal ready (DTR)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Signal ground (GND)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6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Data set ready (DSR)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Request to send (RTS)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8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Clear to send (CTS)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Ring indicator (RI)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434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1262</TotalTime>
  <Words>258</Words>
  <Application>Microsoft Office PowerPoint</Application>
  <PresentationFormat>Widescreen</PresentationFormat>
  <Paragraphs>116</Paragraphs>
  <Slides>27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SimSun</vt:lpstr>
      <vt:lpstr>Arial</vt:lpstr>
      <vt:lpstr>Calibri</vt:lpstr>
      <vt:lpstr>Corbel</vt:lpstr>
      <vt:lpstr>Parallax</vt:lpstr>
      <vt:lpstr>Chapter 4</vt:lpstr>
      <vt:lpstr>Serial vs. Parallel Data Transfer</vt:lpstr>
      <vt:lpstr>Parallel In Serial Out</vt:lpstr>
      <vt:lpstr>Serial In Parallel Out</vt:lpstr>
      <vt:lpstr>Simplex, Half-, and Full-Duplex Transfers</vt:lpstr>
      <vt:lpstr>Framing ASCII "A" (0x41)</vt:lpstr>
      <vt:lpstr>MAX232</vt:lpstr>
      <vt:lpstr>MAX233</vt:lpstr>
      <vt:lpstr>RS232 Pins</vt:lpstr>
      <vt:lpstr>9-Pin Male Connector</vt:lpstr>
      <vt:lpstr>DTE-DCE and DTE-DTE Connections</vt:lpstr>
      <vt:lpstr>Null Modem Connection with Flow Control Signals</vt:lpstr>
      <vt:lpstr>Tiva LaunchPad</vt:lpstr>
      <vt:lpstr>ICDI USB Port</vt:lpstr>
      <vt:lpstr>a Simplified Block Diagram of UARTn</vt:lpstr>
      <vt:lpstr>UARTIBRD</vt:lpstr>
      <vt:lpstr>UARTFBRD</vt:lpstr>
      <vt:lpstr>UART Control (UARTCTL)</vt:lpstr>
      <vt:lpstr>UART Line Control (UARTLCRH)</vt:lpstr>
      <vt:lpstr>Partial list of UART0 Registers and their addresses</vt:lpstr>
      <vt:lpstr>UART Data (UARTDR)</vt:lpstr>
      <vt:lpstr>UART Flag Register (UARTFR)</vt:lpstr>
      <vt:lpstr>RCGCUART (UART Run Mode Clock Gating Control)</vt:lpstr>
      <vt:lpstr>GPIOAMSEL (GPIO Analog Mode Select)</vt:lpstr>
      <vt:lpstr>GPIO Alternate Function Select (GPIOAFSEL)</vt:lpstr>
      <vt:lpstr>GPIOPCTL Register</vt:lpstr>
      <vt:lpstr>UART Pins and GPIOPCTL Registers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Misagh.s</dc:creator>
  <cp:lastModifiedBy>PC</cp:lastModifiedBy>
  <cp:revision>418</cp:revision>
  <dcterms:created xsi:type="dcterms:W3CDTF">2016-04-05T15:14:57Z</dcterms:created>
  <dcterms:modified xsi:type="dcterms:W3CDTF">2017-08-28T17:19:47Z</dcterms:modified>
</cp:coreProperties>
</file>