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1" r:id="rId13"/>
    <p:sldId id="267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61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74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47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1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39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8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34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3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45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42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43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520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5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4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2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UART Serial Port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9-Pin Male Connector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4-6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64719" y="3195637"/>
            <a:ext cx="60579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DTE-DCE and DTE-DTE Connections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  <p:pic>
        <p:nvPicPr>
          <p:cNvPr id="5" name="Content Placeholder 4" descr="F4-7.jp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6264" y="2893512"/>
            <a:ext cx="7649703" cy="265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86" y="644857"/>
            <a:ext cx="10711454" cy="1752599"/>
          </a:xfrm>
        </p:spPr>
        <p:txBody>
          <a:bodyPr/>
          <a:lstStyle/>
          <a:p>
            <a:r>
              <a:rPr lang="en-US" dirty="0"/>
              <a:t>Null Modem Connection with Flow Control 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00" y="2397456"/>
            <a:ext cx="3850504" cy="36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Tiva</a:t>
            </a:r>
            <a:r>
              <a:rPr lang="en-US" dirty="0" smtClean="0"/>
              <a:t> </a:t>
            </a:r>
            <a:r>
              <a:rPr lang="en-US" dirty="0" err="1" smtClean="0"/>
              <a:t>LaunchPad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508" y="2746981"/>
            <a:ext cx="3092376" cy="38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ICDI USB 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0" y="2438399"/>
            <a:ext cx="8118255" cy="342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Simplified Block Diagram of </a:t>
            </a:r>
            <a:r>
              <a:rPr lang="en-US" dirty="0" err="1"/>
              <a:t>UARTn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24" y="2438399"/>
            <a:ext cx="6934226" cy="342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UARTIBRD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16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3329796"/>
            <a:ext cx="10171145" cy="53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UARTFBRD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17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3330837"/>
            <a:ext cx="10171145" cy="5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 Control (UARTCTL)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18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38" y="3208007"/>
            <a:ext cx="9317057" cy="13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 Line Control (UARTLCRH)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19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38" y="3615187"/>
            <a:ext cx="9317057" cy="50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Serial vs. Parallel Data 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  <p:pic>
        <p:nvPicPr>
          <p:cNvPr id="5" name="Content Placeholder 4" descr="F4-1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41727" y="3006246"/>
            <a:ext cx="9103880" cy="243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list of UART0 Registers and their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20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47730"/>
              </p:ext>
            </p:extLst>
          </p:nvPr>
        </p:nvGraphicFramePr>
        <p:xfrm>
          <a:off x="2956142" y="2743344"/>
          <a:ext cx="7038103" cy="211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608"/>
                <a:gridCol w="2938408"/>
                <a:gridCol w="1822087"/>
              </a:tblGrid>
              <a:tr h="42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bits</a:t>
                      </a:r>
                      <a:endParaRPr lang="en-US" sz="17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bits</a:t>
                      </a:r>
                      <a:endParaRPr lang="en-US" sz="17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bits</a:t>
                      </a:r>
                      <a:endParaRPr lang="en-US" sz="17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bits</a:t>
                      </a:r>
                      <a:endParaRPr lang="en-US" sz="17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 Data (UARTDR)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21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38" y="3619144"/>
            <a:ext cx="9317057" cy="5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UART Flag Register (UARTFR)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22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06" y="3523608"/>
            <a:ext cx="8947321" cy="91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356" y="849573"/>
            <a:ext cx="11153516" cy="1752599"/>
          </a:xfrm>
        </p:spPr>
        <p:txBody>
          <a:bodyPr/>
          <a:lstStyle/>
          <a:p>
            <a:r>
              <a:rPr lang="en-US" dirty="0"/>
              <a:t>RCGCUART (UART Run Mode Clock Gating Control)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23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06" y="3631971"/>
            <a:ext cx="8947321" cy="69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356" y="849573"/>
            <a:ext cx="11153516" cy="1752599"/>
          </a:xfrm>
        </p:spPr>
        <p:txBody>
          <a:bodyPr/>
          <a:lstStyle/>
          <a:p>
            <a:r>
              <a:rPr lang="en-US" dirty="0"/>
              <a:t>GPIOAMSEL (GPIO Analog Mode Select)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24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33" y="3790690"/>
            <a:ext cx="8943561" cy="88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356" y="849573"/>
            <a:ext cx="11153516" cy="1752599"/>
          </a:xfrm>
        </p:spPr>
        <p:txBody>
          <a:bodyPr/>
          <a:lstStyle/>
          <a:p>
            <a:r>
              <a:rPr lang="en-US" dirty="0"/>
              <a:t>GPIO Alternate Function Select (GPIOAFSEL)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25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215" y="3790690"/>
            <a:ext cx="8815797" cy="88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356" y="849573"/>
            <a:ext cx="11153516" cy="1752599"/>
          </a:xfrm>
        </p:spPr>
        <p:txBody>
          <a:bodyPr/>
          <a:lstStyle/>
          <a:p>
            <a:r>
              <a:rPr lang="en-US" dirty="0"/>
              <a:t>GPIOPCTL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26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15" y="3425588"/>
            <a:ext cx="9760397" cy="12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356" y="849573"/>
            <a:ext cx="11153516" cy="1752599"/>
          </a:xfrm>
        </p:spPr>
        <p:txBody>
          <a:bodyPr/>
          <a:lstStyle/>
          <a:p>
            <a:r>
              <a:rPr lang="en-US" dirty="0"/>
              <a:t>UART Pins and GPIOPCTL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27</a:t>
            </a:fld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934" y="2281946"/>
            <a:ext cx="7922359" cy="376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In Serial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pic>
        <p:nvPicPr>
          <p:cNvPr id="5" name="Content Placeholder 4" descr="F4-ParallelInSerialOu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68227" y="2438399"/>
            <a:ext cx="7110478" cy="361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In Parallel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  <p:pic>
        <p:nvPicPr>
          <p:cNvPr id="5" name="Content Placeholder 4" descr="F4-SerialInParallelOu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04990" y="3006247"/>
            <a:ext cx="7844572" cy="240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Simplex, Half-, and Full-Duplex Transfers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pic>
        <p:nvPicPr>
          <p:cNvPr id="5" name="Content Placeholder 4" descr="F4-2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56767" y="2435257"/>
            <a:ext cx="6468293" cy="424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ASCII "A" (0x41)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F4-3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85024" y="3169086"/>
            <a:ext cx="7217285" cy="212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MAX232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  <p:pic>
        <p:nvPicPr>
          <p:cNvPr id="5" name="Content Placeholder 4" descr="F4-4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8697" y="2446008"/>
            <a:ext cx="7189939" cy="434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MAX233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5" name="Content Placeholder 4" descr="F4-5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05830" y="2436223"/>
            <a:ext cx="7377830" cy="426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RS232 Pins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829188"/>
              </p:ext>
            </p:extLst>
          </p:nvPr>
        </p:nvGraphicFramePr>
        <p:xfrm>
          <a:off x="4612155" y="2932796"/>
          <a:ext cx="3763028" cy="329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637"/>
                <a:gridCol w="300139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Pin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Data carrier detect (DCD)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Received data (RxD)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Transmitted data (TxD)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Data terminal ready (DTR)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Signal ground (GND)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Data set ready (DSR)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Request to send (RTS)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Clear to send (CTS)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Ring indicator (RI)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1262</TotalTime>
  <Words>258</Words>
  <Application>Microsoft Office PowerPoint</Application>
  <PresentationFormat>Widescreen</PresentationFormat>
  <Paragraphs>116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SimSun</vt:lpstr>
      <vt:lpstr>Arial</vt:lpstr>
      <vt:lpstr>Calibri</vt:lpstr>
      <vt:lpstr>Corbel</vt:lpstr>
      <vt:lpstr>Parallax</vt:lpstr>
      <vt:lpstr>Chapter 4</vt:lpstr>
      <vt:lpstr>Serial vs. Parallel Data Transfer</vt:lpstr>
      <vt:lpstr>Parallel In Serial Out</vt:lpstr>
      <vt:lpstr>Serial In Parallel Out</vt:lpstr>
      <vt:lpstr>Simplex, Half-, and Full-Duplex Transfers</vt:lpstr>
      <vt:lpstr>Framing ASCII "A" (0x41)</vt:lpstr>
      <vt:lpstr>MAX232</vt:lpstr>
      <vt:lpstr>MAX233</vt:lpstr>
      <vt:lpstr>RS232 Pins</vt:lpstr>
      <vt:lpstr>9-Pin Male Connector</vt:lpstr>
      <vt:lpstr>DTE-DCE and DTE-DTE Connections</vt:lpstr>
      <vt:lpstr>Null Modem Connection with Flow Control Signals</vt:lpstr>
      <vt:lpstr>Tiva LaunchPad</vt:lpstr>
      <vt:lpstr>ICDI USB Port</vt:lpstr>
      <vt:lpstr>a Simplified Block Diagram of UARTn</vt:lpstr>
      <vt:lpstr>UARTIBRD</vt:lpstr>
      <vt:lpstr>UARTFBRD</vt:lpstr>
      <vt:lpstr>UART Control (UARTCTL)</vt:lpstr>
      <vt:lpstr>UART Line Control (UARTLCRH)</vt:lpstr>
      <vt:lpstr>Partial list of UART0 Registers and their addresses</vt:lpstr>
      <vt:lpstr>UART Data (UARTDR)</vt:lpstr>
      <vt:lpstr>UART Flag Register (UARTFR)</vt:lpstr>
      <vt:lpstr>RCGCUART (UART Run Mode Clock Gating Control)</vt:lpstr>
      <vt:lpstr>GPIOAMSEL (GPIO Analog Mode Select)</vt:lpstr>
      <vt:lpstr>GPIO Alternate Function Select (GPIOAFSEL)</vt:lpstr>
      <vt:lpstr>GPIOPCTL Register</vt:lpstr>
      <vt:lpstr>UART Pins and GPIOPCTL Registers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PC</cp:lastModifiedBy>
  <cp:revision>418</cp:revision>
  <dcterms:created xsi:type="dcterms:W3CDTF">2016-04-05T15:14:57Z</dcterms:created>
  <dcterms:modified xsi:type="dcterms:W3CDTF">2017-08-28T17:19:47Z</dcterms:modified>
</cp:coreProperties>
</file>