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D8EBD-BCEA-44DB-B3FA-BEF2334C0C16}" type="datetimeFigureOut">
              <a:rPr lang="en-US" smtClean="0"/>
              <a:t>8/26/2017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7F81B-48C6-4241-8C54-F91A4F434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9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18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2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71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00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088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25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92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59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4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0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88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09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84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7F81B-48C6-4241-8C54-F91A4F434E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4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8114-23E4-4593-BF3B-532BFBD2E1B6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2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7376-1B16-4472-B0F1-F964F0DA414A}" type="datetime1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0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DD39-9C18-486C-BC65-D16C8C15D60C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3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4E44D-7099-4E2F-8E43-3E18C2255D06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1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1EC0-F5BD-4E51-9DAB-E318021EB119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6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43C8-D353-4AE7-AD9B-AB6C5E624401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7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94BF-BC85-48BF-BC3B-9C7B6A1A6F9D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07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96FF-8624-43D2-B715-A5C5861C3834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87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51E3D-2E4F-4121-8B5B-DDDAB554B90A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65C8-5366-440F-85B8-EFCE7441B29B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68B0-814B-40D6-B4DB-04CC4FF7D2A1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DB75F-8F27-4911-AC37-C552ADB1044A}" type="datetime1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6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6D5C-3F53-40F4-B006-594CFED681E5}" type="datetime1">
              <a:rPr lang="en-US" smtClean="0"/>
              <a:t>8/26/2017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4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FAB96-F4F7-4D54-B513-CDD7343FAFF8}" type="datetime1">
              <a:rPr lang="en-US" smtClean="0"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03BFA-5E5C-4D5E-8ABD-D656A00E87E8}" type="datetime1">
              <a:rPr lang="en-US" smtClean="0"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6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4CFD-9BCE-4FD7-86C9-19BCA0CFC0F4}" type="datetime1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45B-A388-4771-A1DA-47B0603B35BE}" type="datetime1">
              <a:rPr lang="en-US" smtClean="0"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7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AC7750-DD3B-4E48-B89E-99E4CC08EBBE}" type="datetime1">
              <a:rPr lang="en-US" smtClean="0"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8B6C21-E150-4397-8C19-7B7D96984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Programming Graphic LCD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499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Data in the LCD Memory of Mono-colored LCDs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10</a:t>
            </a:fld>
            <a:endParaRPr lang="en-US" sz="2400" dirty="0"/>
          </a:p>
        </p:txBody>
      </p:sp>
      <p:pic>
        <p:nvPicPr>
          <p:cNvPr id="5" name="Content Placeholder 4" descr="F16-7_StoringPixelsInBytes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52" y="2438399"/>
            <a:ext cx="9144164" cy="36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031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Pixel Patterns of Characters Happy Face and Letter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11</a:t>
            </a:fld>
            <a:endParaRPr lang="en-US" sz="2400" dirty="0"/>
          </a:p>
        </p:txBody>
      </p:sp>
      <p:pic>
        <p:nvPicPr>
          <p:cNvPr id="5" name="Content Placeholder 4" descr="F10-4_font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9617" y="2438399"/>
            <a:ext cx="9046214" cy="362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21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Sample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12</a:t>
            </a:fld>
            <a:endParaRPr lang="en-US" sz="2400" dirty="0"/>
          </a:p>
        </p:txBody>
      </p:sp>
      <p:pic>
        <p:nvPicPr>
          <p:cNvPr id="5" name="Content Placeholder 4" descr="F16-5_ASampleText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4311" y="3086877"/>
            <a:ext cx="10018712" cy="228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80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Pixel Patterns of Happy Face and Character A and its Font for Vertical LCD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13</a:t>
            </a:fld>
            <a:endParaRPr lang="en-US" sz="2400" dirty="0"/>
          </a:p>
        </p:txBody>
      </p:sp>
      <p:pic>
        <p:nvPicPr>
          <p:cNvPr id="5" name="Content Placeholder 4" descr="F16-10_fontForVertical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2639" y="2438399"/>
            <a:ext cx="8322056" cy="3885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9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Bigger Font vs. a Smaller Font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14</a:t>
            </a:fld>
            <a:endParaRPr lang="en-US" sz="2400" dirty="0"/>
          </a:p>
        </p:txBody>
      </p:sp>
      <p:pic>
        <p:nvPicPr>
          <p:cNvPr id="5" name="Content Placeholder 4" descr="F16-6_ABiggerFont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6787" y="2438399"/>
            <a:ext cx="5682914" cy="379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10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PCD8544 LCD connection to the </a:t>
            </a:r>
            <a:r>
              <a:rPr lang="en-US" dirty="0" smtClean="0"/>
              <a:t>TI </a:t>
            </a:r>
            <a:r>
              <a:rPr lang="en-US" smtClean="0"/>
              <a:t>Tiva </a:t>
            </a:r>
            <a:r>
              <a:rPr lang="en-US" dirty="0" err="1"/>
              <a:t>LaunchPad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15</a:t>
            </a:fld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F12-12_GLCDconnection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484310" y="2666999"/>
            <a:ext cx="10018713" cy="312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21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picture on a Mono-color LCD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2</a:t>
            </a:fld>
            <a:endParaRPr lang="en-US" sz="2400" dirty="0"/>
          </a:p>
        </p:txBody>
      </p:sp>
      <p:pic>
        <p:nvPicPr>
          <p:cNvPr id="5" name="Content Placeholder 4" descr="F3-10_GraphicLCD_smallPic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205384" y="3490175"/>
            <a:ext cx="4147828" cy="1339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86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Zoomed Picture on a Mono-color LCD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3</a:t>
            </a:fld>
            <a:endParaRPr lang="en-US" sz="2400" dirty="0"/>
          </a:p>
        </p:txBody>
      </p:sp>
      <p:pic>
        <p:nvPicPr>
          <p:cNvPr id="5" name="Content Placeholder 4" descr="F3-11_GraphicLCD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03910" y="2438399"/>
            <a:ext cx="9703741" cy="3553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08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Dot Pitch and Dot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4</a:t>
            </a:fld>
            <a:endParaRPr lang="en-US" sz="2400" dirty="0"/>
          </a:p>
        </p:txBody>
      </p:sp>
      <p:pic>
        <p:nvPicPr>
          <p:cNvPr id="5" name="Content Placeholder 4" descr="F16-3_DotPitch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2589" y="2846231"/>
            <a:ext cx="4394915" cy="251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58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Mechanical specifications of a GDM12864 128x64 LCD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5</a:t>
            </a:fld>
            <a:endParaRPr lang="en-US" sz="2400" dirty="0"/>
          </a:p>
        </p:txBody>
      </p:sp>
      <p:pic>
        <p:nvPicPr>
          <p:cNvPr id="5" name="Content Placeholder 4" descr="F16-4_MechanicalSpecInA64x128LCD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4311" y="3126216"/>
            <a:ext cx="10018712" cy="220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062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Relationship between CPU and LCD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6</a:t>
            </a:fld>
            <a:endParaRPr lang="en-US" sz="2400" dirty="0"/>
          </a:p>
        </p:txBody>
      </p:sp>
      <p:pic>
        <p:nvPicPr>
          <p:cNvPr id="5" name="Content Placeholder 4" descr="F10-3_LCDcontroller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1542" y="3412901"/>
            <a:ext cx="7716225" cy="1609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64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BPP (bit per pixel) vs. color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7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418318"/>
              </p:ext>
            </p:extLst>
          </p:nvPr>
        </p:nvGraphicFramePr>
        <p:xfrm>
          <a:off x="4026558" y="3107182"/>
          <a:ext cx="5040168" cy="2553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9842"/>
                <a:gridCol w="3580326"/>
              </a:tblGrid>
              <a:tr h="36478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BPP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Colors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</a:tr>
              <a:tr h="36478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on or off (monochrome)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</a:tr>
              <a:tr h="36478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</a:tr>
              <a:tr h="36478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</a:tr>
              <a:tr h="36478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</a:tr>
              <a:tr h="36478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65,536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</a:tr>
              <a:tr h="36478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16,777,216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29285" marR="12928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26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New Light Colors by Mixing the 3 Primary Light Colors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8</a:t>
            </a:fld>
            <a:endParaRPr lang="en-US" sz="2400" dirty="0"/>
          </a:p>
        </p:txBody>
      </p:sp>
      <p:pic>
        <p:nvPicPr>
          <p:cNvPr id="5" name="Content Placeholder 4" descr="F16-4_RGB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2987" y="2833352"/>
            <a:ext cx="3190897" cy="29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85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16 Possible Colors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6C21-E150-4397-8C19-7B7D96984F69}" type="slidenum">
              <a:rPr lang="en-US" sz="2400" smtClean="0"/>
              <a:t>9</a:t>
            </a:fld>
            <a:endParaRPr lang="en-US" sz="2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290825"/>
              </p:ext>
            </p:extLst>
          </p:nvPr>
        </p:nvGraphicFramePr>
        <p:xfrm>
          <a:off x="2513551" y="2438399"/>
          <a:ext cx="8060004" cy="4344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377"/>
                <a:gridCol w="1073994"/>
                <a:gridCol w="1073994"/>
                <a:gridCol w="1192671"/>
                <a:gridCol w="3673968"/>
              </a:tblGrid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Color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Black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Blue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Green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Cyan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Magenta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Brown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Light Gray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Dark Gray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Light blue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Light green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Light cyan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Light red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Light Magenta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Yellow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  <a:tr h="2555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White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0902" marR="9090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34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1192</TotalTime>
  <Words>252</Words>
  <Application>Microsoft Office PowerPoint</Application>
  <PresentationFormat>Widescreen</PresentationFormat>
  <Paragraphs>144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SimSun</vt:lpstr>
      <vt:lpstr>Arial</vt:lpstr>
      <vt:lpstr>Calibri</vt:lpstr>
      <vt:lpstr>Corbel</vt:lpstr>
      <vt:lpstr>Parallax</vt:lpstr>
      <vt:lpstr>Chapter 12</vt:lpstr>
      <vt:lpstr>A picture on a Mono-color LCD</vt:lpstr>
      <vt:lpstr>A Zoomed Picture on a Mono-color LCD</vt:lpstr>
      <vt:lpstr>Dot Pitch and Dot Size</vt:lpstr>
      <vt:lpstr>Mechanical specifications of a GDM12864 128x64 LCD</vt:lpstr>
      <vt:lpstr>The Relationship between CPU and LCD</vt:lpstr>
      <vt:lpstr>BPP (bit per pixel) vs. color</vt:lpstr>
      <vt:lpstr>Making New Light Colors by Mixing the 3 Primary Light Colors</vt:lpstr>
      <vt:lpstr>The 16 Possible Colors</vt:lpstr>
      <vt:lpstr>Storing Data in the LCD Memory of Mono-colored LCDs</vt:lpstr>
      <vt:lpstr>Pixel Patterns of Characters Happy Face and Letter A</vt:lpstr>
      <vt:lpstr>A Sample Text</vt:lpstr>
      <vt:lpstr>Pixel Patterns of Happy Face and Character A and its Font for Vertical LCD</vt:lpstr>
      <vt:lpstr>A Bigger Font vs. a Smaller Font</vt:lpstr>
      <vt:lpstr>The PCD8544 LCD connection to the TI Tiva LaunchPad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Misagh.s</dc:creator>
  <cp:lastModifiedBy>PC</cp:lastModifiedBy>
  <cp:revision>371</cp:revision>
  <dcterms:created xsi:type="dcterms:W3CDTF">2016-04-05T15:14:57Z</dcterms:created>
  <dcterms:modified xsi:type="dcterms:W3CDTF">2017-08-26T19:16:03Z</dcterms:modified>
</cp:coreProperties>
</file>