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68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269" r:id="rId33"/>
    <p:sldId id="311" r:id="rId34"/>
    <p:sldId id="312" r:id="rId35"/>
    <p:sldId id="31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8EBD-BCEA-44DB-B3FA-BEF2334C0C1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F81B-48C6-4241-8C54-F91A4F434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1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7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7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35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9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0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66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8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72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2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9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5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93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2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9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8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3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2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8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0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7F81B-48C6-4241-8C54-F91A4F434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8114-23E4-4593-BF3B-532BFBD2E1B6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2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7376-1B16-4472-B0F1-F964F0DA414A}" type="datetime1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DD39-9C18-486C-BC65-D16C8C15D60C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E44D-7099-4E2F-8E43-3E18C2255D06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1EC0-F5BD-4E51-9DAB-E318021EB119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43C8-D353-4AE7-AD9B-AB6C5E624401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94BF-BC85-48BF-BC3B-9C7B6A1A6F9D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96FF-8624-43D2-B715-A5C5861C3834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1E3D-2E4F-4121-8B5B-DDDAB554B90A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65C8-5366-440F-85B8-EFCE7441B29B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68B0-814B-40D6-B4DB-04CC4FF7D2A1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0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B75F-8F27-4911-AC37-C552ADB1044A}" type="datetime1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6D5C-3F53-40F4-B006-594CFED681E5}" type="datetime1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AB96-F4F7-4D54-B513-CDD7343FAFF8}" type="datetime1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3BFA-5E5C-4D5E-8ABD-D656A00E87E8}" type="datetime1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4CFD-9BCE-4FD7-86C9-19BCA0CFC0F4}" type="datetime1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145B-A388-4771-A1DA-47B0603B35BE}" type="datetime1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AC7750-DD3B-4E48-B89E-99E4CC08EBBE}" type="datetime1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8B6C21-E150-4397-8C19-7B7D96984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PWM and DC Motor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99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Width Modulation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10</a:t>
            </a:fld>
            <a:endParaRPr lang="en-US" sz="2400" dirty="0"/>
          </a:p>
        </p:txBody>
      </p:sp>
      <p:pic>
        <p:nvPicPr>
          <p:cNvPr id="5" name="Content Placeholder 4" descr="F10-7_dutyCycle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6993" y="2707107"/>
            <a:ext cx="8873347" cy="28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52" y="685800"/>
            <a:ext cx="11109276" cy="1752599"/>
          </a:xfrm>
        </p:spPr>
        <p:txBody>
          <a:bodyPr/>
          <a:lstStyle/>
          <a:p>
            <a:r>
              <a:rPr lang="en-US" dirty="0"/>
              <a:t>DC Motor Connection Using a Darlington Transistor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11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73" y="2438399"/>
            <a:ext cx="7521047" cy="41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707689" cy="1752599"/>
          </a:xfrm>
        </p:spPr>
        <p:txBody>
          <a:bodyPr/>
          <a:lstStyle/>
          <a:p>
            <a:r>
              <a:rPr lang="en-US" dirty="0"/>
              <a:t>DC Motor Connection Using a MOSFET Transistor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95" y="2438399"/>
            <a:ext cx="7488430" cy="42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707689" cy="1752599"/>
          </a:xfrm>
        </p:spPr>
        <p:txBody>
          <a:bodyPr/>
          <a:lstStyle/>
          <a:p>
            <a:r>
              <a:rPr lang="en-US" dirty="0"/>
              <a:t>a PWM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95" y="2598539"/>
            <a:ext cx="7488430" cy="3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707689" cy="1752599"/>
          </a:xfrm>
        </p:spPr>
        <p:txBody>
          <a:bodyPr/>
          <a:lstStyle/>
          <a:p>
            <a:r>
              <a:rPr lang="en-US" dirty="0"/>
              <a:t>RCGCPWM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14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95" y="4133236"/>
            <a:ext cx="7488430" cy="8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481" y="685800"/>
            <a:ext cx="10854519" cy="1752599"/>
          </a:xfrm>
        </p:spPr>
        <p:txBody>
          <a:bodyPr/>
          <a:lstStyle/>
          <a:p>
            <a:r>
              <a:rPr lang="en-US" dirty="0"/>
              <a:t>Run-Mode Clock Configuration (RCC), offset 0x060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15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32" y="2538484"/>
            <a:ext cx="7833815" cy="39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481" y="685800"/>
            <a:ext cx="10854519" cy="1752599"/>
          </a:xfrm>
        </p:spPr>
        <p:txBody>
          <a:bodyPr/>
          <a:lstStyle/>
          <a:p>
            <a:r>
              <a:rPr lang="en-US" dirty="0"/>
              <a:t>Clock Sources to PWM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16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32" y="2853953"/>
            <a:ext cx="7833815" cy="33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89" y="0"/>
            <a:ext cx="11286699" cy="1752599"/>
          </a:xfrm>
        </p:spPr>
        <p:txBody>
          <a:bodyPr>
            <a:normAutofit/>
          </a:bodyPr>
          <a:lstStyle/>
          <a:p>
            <a:r>
              <a:rPr lang="en-US" sz="3200" dirty="0"/>
              <a:t>A PWM Generator (Counter) and </a:t>
            </a:r>
            <a:r>
              <a:rPr lang="en-US" sz="3200" dirty="0" err="1"/>
              <a:t>PWMa</a:t>
            </a:r>
            <a:r>
              <a:rPr lang="en-US" sz="3200" dirty="0"/>
              <a:t> and </a:t>
            </a:r>
            <a:r>
              <a:rPr lang="en-US" sz="3200" dirty="0" err="1"/>
              <a:t>PWMb</a:t>
            </a:r>
            <a:r>
              <a:rPr lang="en-US" sz="3200" dirty="0"/>
              <a:t>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17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1" y="1331892"/>
            <a:ext cx="4763068" cy="53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89" y="0"/>
            <a:ext cx="11286699" cy="1752599"/>
          </a:xfrm>
        </p:spPr>
        <p:txBody>
          <a:bodyPr>
            <a:normAutofit/>
          </a:bodyPr>
          <a:lstStyle/>
          <a:p>
            <a:r>
              <a:rPr lang="en-US" sz="3200" dirty="0"/>
              <a:t>PWMxCTL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18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10" y="2442949"/>
            <a:ext cx="6922562" cy="28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89" y="0"/>
            <a:ext cx="11286699" cy="1752599"/>
          </a:xfrm>
        </p:spPr>
        <p:txBody>
          <a:bodyPr>
            <a:normAutofit/>
          </a:bodyPr>
          <a:lstStyle/>
          <a:p>
            <a:r>
              <a:rPr lang="en-US" sz="3200" dirty="0"/>
              <a:t>Up/down and down-counter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19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2" y="1492419"/>
            <a:ext cx="5254388" cy="51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DC Motor Rotation (Permanent Magnet Field)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</a:t>
            </a:fld>
            <a:endParaRPr lang="en-US" sz="2400" dirty="0"/>
          </a:p>
        </p:txBody>
      </p:sp>
      <p:pic>
        <p:nvPicPr>
          <p:cNvPr id="5" name="Content Placeholder 4" descr="F10_1_clockwiseAndCounterClock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5729" y="2653047"/>
            <a:ext cx="5685518" cy="32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89" y="423081"/>
            <a:ext cx="11286699" cy="1752599"/>
          </a:xfrm>
        </p:spPr>
        <p:txBody>
          <a:bodyPr>
            <a:normAutofit/>
          </a:bodyPr>
          <a:lstStyle/>
          <a:p>
            <a:r>
              <a:rPr lang="en-US" sz="3200" dirty="0"/>
              <a:t>The Offset Addresses of PWMCTL Registers in TI TIVA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20</a:t>
            </a:fld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343141"/>
              </p:ext>
            </p:extLst>
          </p:nvPr>
        </p:nvGraphicFramePr>
        <p:xfrm>
          <a:off x="2620367" y="2735239"/>
          <a:ext cx="8331488" cy="190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744"/>
                <a:gridCol w="4165744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Offset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PWM0_0_CTL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Control for Counter0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0x040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PWM0_1_CTL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Control for Counter1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0x080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PWM0_2_CTL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Control for Counter2</a:t>
                      </a: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0x0C0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PWM0_3_CTL</a:t>
                      </a:r>
                      <a:r>
                        <a:rPr lang="en-US" sz="200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Control for Counter3</a:t>
                      </a:r>
                      <a:r>
                        <a:rPr lang="en-US" sz="2000">
                          <a:solidFill>
                            <a:srgbClr val="365F9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Arial-BoldMT"/>
                          <a:cs typeface="Calibri" panose="020F0502020204030204" pitchFamily="34" charset="0"/>
                        </a:rPr>
                        <a:t>0x100</a:t>
                      </a:r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8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PWMxLOAD Register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21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90" y="2552132"/>
            <a:ext cx="8465085" cy="30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PWMxCOUNT (Current Counter)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22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6" y="2552132"/>
            <a:ext cx="8261112" cy="30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PWMxCMPA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23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6" y="2588471"/>
            <a:ext cx="8261112" cy="2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PWMxCMPB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24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6" y="2594916"/>
            <a:ext cx="8261112" cy="29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696036"/>
          </a:xfrm>
        </p:spPr>
        <p:txBody>
          <a:bodyPr>
            <a:normAutofit fontScale="90000"/>
          </a:bodyPr>
          <a:lstStyle/>
          <a:p>
            <a:r>
              <a:rPr lang="en-US" dirty="0"/>
              <a:t>PWM Events in TI TIVA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25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16" y="820707"/>
            <a:ext cx="4139326" cy="59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77468"/>
          </a:xfrm>
        </p:spPr>
        <p:txBody>
          <a:bodyPr>
            <a:normAutofit/>
          </a:bodyPr>
          <a:lstStyle/>
          <a:p>
            <a:r>
              <a:rPr lang="en-US" dirty="0"/>
              <a:t>PWMxGENA and PWMxGENB registers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26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70" y="1377469"/>
            <a:ext cx="7707724" cy="48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77468"/>
          </a:xfrm>
        </p:spPr>
        <p:txBody>
          <a:bodyPr>
            <a:normAutofit/>
          </a:bodyPr>
          <a:lstStyle/>
          <a:p>
            <a:r>
              <a:rPr lang="en-US" dirty="0"/>
              <a:t>PWMxGENA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27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70" y="2359664"/>
            <a:ext cx="7707724" cy="28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377468"/>
          </a:xfrm>
        </p:spPr>
        <p:txBody>
          <a:bodyPr>
            <a:normAutofit/>
          </a:bodyPr>
          <a:lstStyle/>
          <a:p>
            <a:r>
              <a:rPr lang="en-US" dirty="0"/>
              <a:t>PWMxGENB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28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71" y="2359664"/>
            <a:ext cx="7707722" cy="28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27545"/>
            <a:ext cx="10018713" cy="1160061"/>
          </a:xfrm>
        </p:spPr>
        <p:txBody>
          <a:bodyPr>
            <a:normAutofit fontScale="90000"/>
          </a:bodyPr>
          <a:lstStyle/>
          <a:p>
            <a:r>
              <a:rPr lang="en-US" dirty="0"/>
              <a:t>PWM generation using count-down mode and </a:t>
            </a:r>
            <a:r>
              <a:rPr lang="en-US" dirty="0" err="1"/>
              <a:t>ComparatorA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29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1842519"/>
            <a:ext cx="5911178" cy="43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DC Motor </a:t>
            </a:r>
            <a:r>
              <a:rPr lang="en-US" dirty="0" smtClean="0"/>
              <a:t>Characteristics</a:t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/>
              <a:t>http://www.Jameco.com)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33966"/>
              </p:ext>
            </p:extLst>
          </p:nvPr>
        </p:nvGraphicFramePr>
        <p:xfrm>
          <a:off x="1484311" y="3206223"/>
          <a:ext cx="1001871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785"/>
                <a:gridCol w="1669785"/>
                <a:gridCol w="1669785"/>
                <a:gridCol w="1669785"/>
                <a:gridCol w="1669785"/>
                <a:gridCol w="166978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Part No.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Nominal Volts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Volt Range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Current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RPM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Torque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154915CP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1.5–3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0.070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5,200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 g-cm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154923CP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1.5–3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0.240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8.3 g-cm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177498CP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4.5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3–14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0.150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10,300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33.3 g-cm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181411CP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3–14 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0.470 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10,000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18.8 g-cm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27545"/>
            <a:ext cx="10018713" cy="1160061"/>
          </a:xfrm>
        </p:spPr>
        <p:txBody>
          <a:bodyPr>
            <a:normAutofit/>
          </a:bodyPr>
          <a:lstStyle/>
          <a:p>
            <a:r>
              <a:rPr lang="en-US" dirty="0"/>
              <a:t>a PWM Module (repeated)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30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41" y="2033517"/>
            <a:ext cx="7013334" cy="36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27545"/>
            <a:ext cx="10018713" cy="1160061"/>
          </a:xfrm>
        </p:spPr>
        <p:txBody>
          <a:bodyPr>
            <a:normAutofit/>
          </a:bodyPr>
          <a:lstStyle/>
          <a:p>
            <a:r>
              <a:rPr lang="en-US" dirty="0"/>
              <a:t>PWMENABLE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31</a:t>
            </a:fld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17" y="2041381"/>
            <a:ext cx="8842122" cy="32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30958"/>
            <a:ext cx="10018713" cy="1752599"/>
          </a:xfrm>
        </p:spPr>
        <p:txBody>
          <a:bodyPr/>
          <a:lstStyle/>
          <a:p>
            <a:r>
              <a:rPr lang="en-US" dirty="0"/>
              <a:t>Module 0 (M0) PWM alternate pin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32</a:t>
            </a:fld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037624"/>
              </p:ext>
            </p:extLst>
          </p:nvPr>
        </p:nvGraphicFramePr>
        <p:xfrm>
          <a:off x="2459653" y="1807191"/>
          <a:ext cx="7462269" cy="362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90"/>
                <a:gridCol w="1097854"/>
                <a:gridCol w="5142125"/>
              </a:tblGrid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M0PWMx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PIN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GPIOAFSL register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M0PWM0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PB6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GPIOB-&gt;AFSEL</a:t>
                      </a: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=0x40  (0100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M0PWM1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PB7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GPIOB-&gt;AFSEL</a:t>
                      </a: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 =0x80 (1000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M0PWM2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PB4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GPIOB-&gt;AFSEL</a:t>
                      </a:r>
                      <a:r>
                        <a:rPr lang="en-US" sz="2000" dirty="0">
                          <a:effectLst/>
                          <a:latin typeface="+mn-lt"/>
                          <a:ea typeface="ArialMT"/>
                          <a:cs typeface="ArialMT"/>
                        </a:rPr>
                        <a:t> =0x10 (0001 0000 binary)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M0PWM3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PB5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GPIOB-&gt;AFSEL</a:t>
                      </a: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 =0x20 (0010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M0PWM4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PE4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GPIOE-&gt;AFSEL</a:t>
                      </a: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 =0x10 (0001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M0PWM5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PE5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GPIOE-&gt;AFSEL</a:t>
                      </a: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 =0x20 (0010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M0PWM6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PC4 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GPIOC-&gt;AFSEL</a:t>
                      </a: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 = 0x10 (0001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PD0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GPIOD-&gt;AFSEL</a:t>
                      </a: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 = 0x01 (0000 0001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M0PWM7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PC5 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GPIOC-&gt;AFSEL</a:t>
                      </a: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 =0x0x20 (0010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PD1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GPIOD-&gt;AFSEL</a:t>
                      </a:r>
                      <a:r>
                        <a:rPr lang="en-US" sz="2000" dirty="0">
                          <a:effectLst/>
                          <a:latin typeface="+mn-lt"/>
                          <a:ea typeface="ArialMT"/>
                          <a:cs typeface="ArialMT"/>
                        </a:rPr>
                        <a:t> = 0x02 (0000 0010 binary)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365" y="0"/>
            <a:ext cx="10820635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Module 0 (M0) PWM pin assignment using GPIO_PCTL (Extracted from Table 23-5 of </a:t>
            </a:r>
            <a:r>
              <a:rPr lang="en-US" dirty="0" err="1"/>
              <a:t>Tiva</a:t>
            </a:r>
            <a:r>
              <a:rPr lang="en-US" dirty="0"/>
              <a:t> Manual)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33</a:t>
            </a:fld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14420"/>
              </p:ext>
            </p:extLst>
          </p:nvPr>
        </p:nvGraphicFramePr>
        <p:xfrm>
          <a:off x="2459653" y="1807191"/>
          <a:ext cx="7462269" cy="362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90"/>
                <a:gridCol w="1097854"/>
                <a:gridCol w="5142125"/>
              </a:tblGrid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M0PWMx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PIN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Value for GPIOPCTL register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M0PWM0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PB6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GPIO_PORTB_PCTL=0x0400000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M0PWM1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PB7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GPIO_PORTB_PCTL=0x4000000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M0PWM2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PB4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GPIO_PORTB_PCTL=0x0004000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M0PWM3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PB5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GPIO_PORTB_PCTL=0x00400000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M0PWM4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PE4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GPIO_PORTE_PCTL=0x0040000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M0PWM5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PE5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GPIO_PORTE_PCTL=0x00400000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M0PWM6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PC4 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GPIO_PORTC_PCTL=00040000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PD0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GPIO_PORTD_PCTL=0x00000004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M0PWM7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PC5 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GPIO_PORTC_PCTL=0x00400000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PD1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ArialMT"/>
                          <a:cs typeface="ArialMT"/>
                        </a:rPr>
                        <a:t>GPIO_PORTD_PCTL=0x00000040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365" y="0"/>
            <a:ext cx="10820635" cy="1752599"/>
          </a:xfrm>
        </p:spPr>
        <p:txBody>
          <a:bodyPr>
            <a:normAutofit/>
          </a:bodyPr>
          <a:lstStyle/>
          <a:p>
            <a:r>
              <a:rPr lang="en-US" dirty="0"/>
              <a:t>Module 1 (M1) PWM Alternate pin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34</a:t>
            </a:fld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452"/>
              </p:ext>
            </p:extLst>
          </p:nvPr>
        </p:nvGraphicFramePr>
        <p:xfrm>
          <a:off x="2705312" y="1752599"/>
          <a:ext cx="7680633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482"/>
                <a:gridCol w="1004802"/>
                <a:gridCol w="5382349"/>
              </a:tblGrid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M1PWMx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PIN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GPIO_AFSL register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M1PWM0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PD0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GPIOD-&gt;AFSEL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=0x01 (0000 0001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M1PWM1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PD1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GPIOD-&gt;AFSEL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=0x02 (0000 0010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M1PWM2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PA6 or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GPIOA-&gt;AFSEL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=0x40 (0100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PE4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GPIOE-&gt;AFSEL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=0x10 (0001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M1PWM3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PA7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GPIOA-&gt;AFSEL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=0x80 (1000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PE5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GPIOE-&gt;AFSEL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=0x20 (0010 0000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M1PWM4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PF0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GPIOF-&gt;AFSEL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=0x01 (0000 0001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M1PWM5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PF1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GPIOF-&gt;AFSEL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=0x02 (0000 0010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M1PWM6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PF2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GPIOF-&gt;AFSEL</a:t>
                      </a: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=0x04 (0000 0100 binary)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M1PWM7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PF3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GPIOF-&gt;AFSEL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ArialMT"/>
                          <a:cs typeface="ArialMT"/>
                        </a:rPr>
                        <a:t> =0x08 (0000 1000 binary)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365" y="0"/>
            <a:ext cx="10820635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Module 1 (M1) PWM pin assignment using GPIO_PCTL register (Extracted from Table 23-5 of </a:t>
            </a:r>
            <a:r>
              <a:rPr lang="en-US" dirty="0" err="1"/>
              <a:t>Tiva</a:t>
            </a:r>
            <a:r>
              <a:rPr lang="en-US" dirty="0"/>
              <a:t> Manual)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35</a:t>
            </a:fld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92108"/>
              </p:ext>
            </p:extLst>
          </p:nvPr>
        </p:nvGraphicFramePr>
        <p:xfrm>
          <a:off x="2705312" y="1752599"/>
          <a:ext cx="7680633" cy="362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482"/>
                <a:gridCol w="1004802"/>
                <a:gridCol w="5382349"/>
              </a:tblGrid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M1PWMx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PIN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Value for GPIOPCTL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M1PWM0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PD0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GPIOD-&gt;PCTL= 0x00000005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M1PWM1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PD1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GPIOD-&gt;PCTL=0x00000050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M1PWM2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PA6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GPIOA-&gt;PCTL=0x05000000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PE4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GPIOE-&gt;PCTL=0x00050000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M1PWM3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PA7 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GPIOA-&gt;PCTL=0x50000000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GPIOE-&gt;PCTL=0x00500000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M1PWM4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PF0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GPIOF-&gt;PCTL=0x00000005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M1PWM5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PF1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GPIOF-&gt;PCTL=0x00000050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M1PWM6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PF2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GPIOF-&gt;PCTL=0x00000500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panose="020F0502020204030204" pitchFamily="34" charset="0"/>
                          <a:cs typeface="Courier"/>
                        </a:rPr>
                        <a:t>M1PWM7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ArialMT"/>
                          <a:cs typeface="ArialMT"/>
                        </a:rPr>
                        <a:t>PF3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ArialMT"/>
                          <a:cs typeface="ArialMT"/>
                        </a:rPr>
                        <a:t>GPIOF-&gt;PCTL=0x00005000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7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H-Bridge Motor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4</a:t>
            </a:fld>
            <a:endParaRPr lang="en-US" sz="2400" dirty="0"/>
          </a:p>
        </p:txBody>
      </p:sp>
      <p:pic>
        <p:nvPicPr>
          <p:cNvPr id="5" name="Content Placeholder 4" descr="F10_2_motorNotRunn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9067" y="2438400"/>
            <a:ext cx="5029200" cy="40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H-Bridge Motor Clockwise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5</a:t>
            </a:fld>
            <a:endParaRPr lang="en-US" sz="2400" dirty="0"/>
          </a:p>
        </p:txBody>
      </p:sp>
      <p:pic>
        <p:nvPicPr>
          <p:cNvPr id="5" name="Content Placeholder 4" descr="F10_3_clockwi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9067" y="2438400"/>
            <a:ext cx="5029200" cy="40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H-Bridge Motor Counterclockwise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6</a:t>
            </a:fld>
            <a:endParaRPr lang="en-US" sz="2400" dirty="0"/>
          </a:p>
        </p:txBody>
      </p:sp>
      <p:pic>
        <p:nvPicPr>
          <p:cNvPr id="5" name="Content Placeholder 4" descr="F10_4_counterCl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9067" y="2438399"/>
            <a:ext cx="5029200" cy="40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H-Bridge in an Invalid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7</a:t>
            </a:fld>
            <a:endParaRPr lang="en-US" sz="2400" dirty="0"/>
          </a:p>
        </p:txBody>
      </p:sp>
      <p:pic>
        <p:nvPicPr>
          <p:cNvPr id="5" name="Content Placeholder 4" descr="F10_5_invali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79067" y="2438399"/>
            <a:ext cx="5029200" cy="402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H-Bridge Logic </a:t>
            </a:r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8</a:t>
            </a:fld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323393"/>
              </p:ext>
            </p:extLst>
          </p:nvPr>
        </p:nvGraphicFramePr>
        <p:xfrm>
          <a:off x="1484311" y="3460981"/>
          <a:ext cx="10018711" cy="1599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533"/>
                <a:gridCol w="2003533"/>
                <a:gridCol w="2003533"/>
                <a:gridCol w="2003533"/>
                <a:gridCol w="2004579"/>
              </a:tblGrid>
              <a:tr h="31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Motor Operation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1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Off  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1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Clockwise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1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Counterclockwise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  <a:tr h="31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Invalid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Closed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Closed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2993" marR="1129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Motor Control Using an L298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B6C21-E150-4397-8C19-7B7D96984F69}" type="slidenum">
              <a:rPr lang="en-US" sz="2400" smtClean="0"/>
              <a:t>9</a:t>
            </a:fld>
            <a:endParaRPr lang="en-US" sz="2400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29" y="2438399"/>
            <a:ext cx="8882437" cy="42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1282</TotalTime>
  <Words>684</Words>
  <Application>Microsoft Office PowerPoint</Application>
  <PresentationFormat>Widescreen</PresentationFormat>
  <Paragraphs>294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Arial-BoldMT</vt:lpstr>
      <vt:lpstr>ArialMT</vt:lpstr>
      <vt:lpstr>Calibri</vt:lpstr>
      <vt:lpstr>Corbel</vt:lpstr>
      <vt:lpstr>Courier</vt:lpstr>
      <vt:lpstr>Parallax</vt:lpstr>
      <vt:lpstr>Chapter 11</vt:lpstr>
      <vt:lpstr>DC Motor Rotation (Permanent Magnet Field)</vt:lpstr>
      <vt:lpstr>Selected DC Motor Characteristics (http://www.Jameco.com)</vt:lpstr>
      <vt:lpstr>H-Bridge Motor Configuration</vt:lpstr>
      <vt:lpstr>H-Bridge Motor Clockwise Configuration</vt:lpstr>
      <vt:lpstr>H-Bridge Motor Counterclockwise Configuration</vt:lpstr>
      <vt:lpstr>H-Bridge in an Invalid Configuration</vt:lpstr>
      <vt:lpstr>Some H-Bridge Logic Configurations</vt:lpstr>
      <vt:lpstr>Bidirectional Motor Control Using an L298 Chip</vt:lpstr>
      <vt:lpstr>Pulse Width Modulation Comparison</vt:lpstr>
      <vt:lpstr>DC Motor Connection Using a Darlington Transistor</vt:lpstr>
      <vt:lpstr>DC Motor Connection Using a MOSFET Transistor</vt:lpstr>
      <vt:lpstr>a PWM Module</vt:lpstr>
      <vt:lpstr>RCGCPWM Register</vt:lpstr>
      <vt:lpstr>Run-Mode Clock Configuration (RCC), offset 0x060</vt:lpstr>
      <vt:lpstr>Clock Sources to PWM</vt:lpstr>
      <vt:lpstr>A PWM Generator (Counter) and PWMa and PWMb Output</vt:lpstr>
      <vt:lpstr>PWMxCTL Register</vt:lpstr>
      <vt:lpstr>Up/down and down-counter</vt:lpstr>
      <vt:lpstr>The Offset Addresses of PWMCTL Registers in TI TIVA</vt:lpstr>
      <vt:lpstr>PWMxLOAD Register</vt:lpstr>
      <vt:lpstr>PWMxCOUNT (Current Counter)</vt:lpstr>
      <vt:lpstr>PWMxCMPA</vt:lpstr>
      <vt:lpstr>PWMxCMPB</vt:lpstr>
      <vt:lpstr>PWM Events in TI TIVA</vt:lpstr>
      <vt:lpstr>PWMxGENA and PWMxGENB registers</vt:lpstr>
      <vt:lpstr>PWMxGENA</vt:lpstr>
      <vt:lpstr>PWMxGENB</vt:lpstr>
      <vt:lpstr>PWM generation using count-down mode and ComparatorA</vt:lpstr>
      <vt:lpstr>a PWM Module (repeated)</vt:lpstr>
      <vt:lpstr>PWMENABLE</vt:lpstr>
      <vt:lpstr>Module 0 (M0) PWM alternate pin assignment</vt:lpstr>
      <vt:lpstr>Module 0 (M0) PWM pin assignment using GPIO_PCTL (Extracted from Table 23-5 of Tiva Manual)</vt:lpstr>
      <vt:lpstr>Module 1 (M1) PWM Alternate pin assignment</vt:lpstr>
      <vt:lpstr>Module 1 (M1) PWM pin assignment using GPIO_PCTL register (Extracted from Table 23-5 of Tiva Manual)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Misagh.s</dc:creator>
  <cp:lastModifiedBy>PC</cp:lastModifiedBy>
  <cp:revision>452</cp:revision>
  <dcterms:created xsi:type="dcterms:W3CDTF">2016-04-05T15:14:57Z</dcterms:created>
  <dcterms:modified xsi:type="dcterms:W3CDTF">2017-09-13T18:46:45Z</dcterms:modified>
</cp:coreProperties>
</file>