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75" d="100"/>
          <a:sy n="75" d="100"/>
        </p:scale>
        <p:origin x="48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D8EBD-BCEA-44DB-B3FA-BEF2334C0C16}" type="datetimeFigureOut">
              <a:rPr lang="en-US" smtClean="0"/>
              <a:t>9/2/2016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7F81B-48C6-4241-8C54-F91A4F434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9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18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2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713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00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088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25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448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260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15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371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18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927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85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59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49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01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88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09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84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4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8114-23E4-4593-BF3B-532BFBD2E1B6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2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7376-1B16-4472-B0F1-F964F0DA414A}" type="datetime1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0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DD39-9C18-486C-BC65-D16C8C15D60C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34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E44D-7099-4E2F-8E43-3E18C2255D06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31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1EC0-F5BD-4E51-9DAB-E318021EB119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96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43C8-D353-4AE7-AD9B-AB6C5E624401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74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94BF-BC85-48BF-BC3B-9C7B6A1A6F9D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07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96FF-8624-43D2-B715-A5C5861C3834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87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1E3D-2E4F-4121-8B5B-DDDAB554B90A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2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65C8-5366-440F-85B8-EFCE7441B29B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9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68B0-814B-40D6-B4DB-04CC4FF7D2A1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0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DB75F-8F27-4911-AC37-C552ADB1044A}" type="datetime1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6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6D5C-3F53-40F4-B006-594CFED681E5}" type="datetime1">
              <a:rPr lang="en-US" smtClean="0"/>
              <a:t>9/2/2016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4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AB96-F4F7-4D54-B513-CDD7343FAFF8}" type="datetime1">
              <a:rPr lang="en-US" smtClean="0"/>
              <a:t>9/2/2016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3BFA-5E5C-4D5E-8ABD-D656A00E87E8}" type="datetime1">
              <a:rPr lang="en-US" smtClean="0"/>
              <a:t>9/2/2016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6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4CFD-9BCE-4FD7-86C9-19BCA0CFC0F4}" type="datetime1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8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45B-A388-4771-A1DA-47B0603B35BE}" type="datetime1">
              <a:rPr lang="en-US" smtClean="0"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7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3AC7750-DD3B-4E48-B89E-99E4CC08EBBE}" type="datetime1">
              <a:rPr lang="en-US" smtClean="0"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8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Relay, </a:t>
            </a:r>
            <a:r>
              <a:rPr lang="en-US" dirty="0" err="1"/>
              <a:t>Optoisolator</a:t>
            </a:r>
            <a:r>
              <a:rPr lang="en-US" dirty="0"/>
              <a:t>, and Stepper Motor Interfacing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499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Rotor Alignment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10</a:t>
            </a:fld>
            <a:endParaRPr lang="en-US" sz="2400" dirty="0"/>
          </a:p>
        </p:txBody>
      </p:sp>
      <p:pic>
        <p:nvPicPr>
          <p:cNvPr id="5" name="Content Placeholder 4" descr="F10-7_rotorAlignment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16200000">
            <a:off x="4402996" y="759275"/>
            <a:ext cx="4181342" cy="753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31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Stator Winding Configuration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11</a:t>
            </a:fld>
            <a:endParaRPr lang="en-US" sz="2400" dirty="0"/>
          </a:p>
        </p:txBody>
      </p:sp>
      <p:pic>
        <p:nvPicPr>
          <p:cNvPr id="5" name="Content Placeholder 4" descr="F10-8_StatorWinding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723482" y="2678806"/>
            <a:ext cx="5540369" cy="318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12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619720"/>
              </p:ext>
            </p:extLst>
          </p:nvPr>
        </p:nvGraphicFramePr>
        <p:xfrm>
          <a:off x="2036613" y="3527663"/>
          <a:ext cx="9066526" cy="1514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218"/>
                <a:gridCol w="1295218"/>
                <a:gridCol w="1295218"/>
                <a:gridCol w="1295218"/>
                <a:gridCol w="1295218"/>
                <a:gridCol w="1295218"/>
                <a:gridCol w="1295218"/>
              </a:tblGrid>
              <a:tr h="27059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Clockwise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Step #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Winding 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Winding B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Winding C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Winding 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Counter Clockwise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</a:tr>
              <a:tr h="287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595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 anchor="ctr"/>
                </a:tc>
              </a:tr>
              <a:tr h="2705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43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2254" marR="10225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183" descr="F10_Dow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078" y="4171859"/>
            <a:ext cx="639088" cy="79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84" descr="F10_U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2706" y="4171859"/>
            <a:ext cx="639088" cy="79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09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Stepper Motor Step Angles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13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644618"/>
              </p:ext>
            </p:extLst>
          </p:nvPr>
        </p:nvGraphicFramePr>
        <p:xfrm>
          <a:off x="4438670" y="3040203"/>
          <a:ext cx="4159069" cy="2826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1412"/>
                <a:gridCol w="2487657"/>
              </a:tblGrid>
              <a:tr h="3533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Step Angle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Step per Revolution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</a:tr>
              <a:tr h="3533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</a:tr>
              <a:tr h="3533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</a:tr>
              <a:tr h="3533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</a:tr>
              <a:tr h="3533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</a:tr>
              <a:tr h="3533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</a:tr>
              <a:tr h="3533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</a:tr>
              <a:tr h="3533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3639" marR="1236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ARM Connection to Stepper Motor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14</a:t>
            </a:fld>
            <a:endParaRPr lang="en-US" sz="2400" dirty="0"/>
          </a:p>
        </p:txBody>
      </p:sp>
      <p:pic>
        <p:nvPicPr>
          <p:cNvPr id="5" name="Content Placeholder 4" descr="F10-9_connectionToStepper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361232" y="2438399"/>
            <a:ext cx="6435715" cy="367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0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Half-Step 8-Step Sequence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15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330498"/>
              </p:ext>
            </p:extLst>
          </p:nvPr>
        </p:nvGraphicFramePr>
        <p:xfrm>
          <a:off x="2262213" y="2952961"/>
          <a:ext cx="8607578" cy="2430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9654"/>
                <a:gridCol w="1229654"/>
                <a:gridCol w="1229654"/>
                <a:gridCol w="1229654"/>
                <a:gridCol w="1229654"/>
                <a:gridCol w="1229654"/>
                <a:gridCol w="1229654"/>
              </a:tblGrid>
              <a:tr h="26968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Clockwise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Step #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Winding A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Winding B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Winding C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Winding D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Counter Clockwise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</a:tr>
              <a:tr h="2728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689"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7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7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 anchor="ctr"/>
                </a:tc>
              </a:tr>
              <a:tr h="269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5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0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6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7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7078" marR="9707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185" descr="F10_Dow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912" y="3891915"/>
            <a:ext cx="889882" cy="110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Picture 186" descr="F10_U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251" y="3918882"/>
            <a:ext cx="876398" cy="1078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12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Wave Drive 4-Step Sequence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16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512459"/>
              </p:ext>
            </p:extLst>
          </p:nvPr>
        </p:nvGraphicFramePr>
        <p:xfrm>
          <a:off x="2370640" y="3218569"/>
          <a:ext cx="8581216" cy="1454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5888"/>
                <a:gridCol w="1225888"/>
                <a:gridCol w="1225888"/>
                <a:gridCol w="1225888"/>
                <a:gridCol w="1225888"/>
                <a:gridCol w="1225888"/>
                <a:gridCol w="1225888"/>
              </a:tblGrid>
              <a:tr h="25611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Clockwise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Step #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Winding 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Winding B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Winding C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Winding 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Counter Clockwise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</a:tr>
              <a:tr h="2720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611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 anchor="ctr"/>
                </a:tc>
              </a:tr>
              <a:tr h="256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5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6781" marR="96781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188" descr="F10_Dow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485" y="3884717"/>
            <a:ext cx="591437" cy="73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" name="Picture 187" descr="F10_U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489" y="3884717"/>
            <a:ext cx="591437" cy="73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59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Stepper Motor Characteristics </a:t>
            </a:r>
            <a:r>
              <a:rPr lang="en-US" sz="1800" dirty="0"/>
              <a:t>(www.Jameco.com)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17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811542"/>
              </p:ext>
            </p:extLst>
          </p:nvPr>
        </p:nvGraphicFramePr>
        <p:xfrm>
          <a:off x="1484311" y="2951893"/>
          <a:ext cx="10018710" cy="1983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9785"/>
                <a:gridCol w="1669785"/>
                <a:gridCol w="1669785"/>
                <a:gridCol w="1669785"/>
                <a:gridCol w="1669785"/>
                <a:gridCol w="1669785"/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Part No.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Step Angle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Drive System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Volts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Phase Resistance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Current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151861CP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7.5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unipolar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 V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 ohms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550 mA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171601CP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unipolar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 V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 ohms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350 mA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164056CP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7.5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bipolar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 V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 ohms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800 mA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033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Stepper Motor 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18</a:t>
            </a:fld>
            <a:endParaRPr lang="en-US" sz="2400" dirty="0"/>
          </a:p>
        </p:txBody>
      </p:sp>
      <p:pic>
        <p:nvPicPr>
          <p:cNvPr id="5" name="Content Placeholder 4" descr="F10-10_stepperMotorTypes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097881" y="2733675"/>
            <a:ext cx="8791575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25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Using Transistors for Stepper Motor Driver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19</a:t>
            </a:fld>
            <a:endParaRPr lang="en-US" sz="2400" dirty="0"/>
          </a:p>
        </p:txBody>
      </p:sp>
      <p:pic>
        <p:nvPicPr>
          <p:cNvPr id="5" name="Content Placeholder 4" descr="F10-11_UsingTransistorToDrive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01366" y="2438399"/>
            <a:ext cx="5384602" cy="425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92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Relay Diagrams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</a:t>
            </a:fld>
            <a:endParaRPr lang="en-US" sz="2400" dirty="0"/>
          </a:p>
        </p:txBody>
      </p:sp>
      <p:pic>
        <p:nvPicPr>
          <p:cNvPr id="5" name="Content Placeholder 4" descr="F10-1_relays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83915" y="2438399"/>
            <a:ext cx="6019503" cy="428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6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Darlington Transistor Listing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20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477417"/>
              </p:ext>
            </p:extLst>
          </p:nvPr>
        </p:nvGraphicFramePr>
        <p:xfrm>
          <a:off x="1484311" y="2611119"/>
          <a:ext cx="10042404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8271"/>
                <a:gridCol w="2008271"/>
                <a:gridCol w="2008271"/>
                <a:gridCol w="2008271"/>
                <a:gridCol w="2009320"/>
              </a:tblGrid>
              <a:tr h="299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NPN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PNP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</a:t>
                      </a:r>
                      <a:r>
                        <a:rPr lang="en-US" sz="1800" baseline="-25000">
                          <a:effectLst/>
                        </a:rPr>
                        <a:t>CEO</a:t>
                      </a:r>
                      <a:r>
                        <a:rPr lang="en-US" sz="1800">
                          <a:effectLst/>
                        </a:rPr>
                        <a:t> (volts)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</a:t>
                      </a:r>
                      <a:r>
                        <a:rPr lang="en-US" sz="1800" baseline="-25000">
                          <a:effectLst/>
                        </a:rPr>
                        <a:t>C</a:t>
                      </a:r>
                      <a:r>
                        <a:rPr lang="en-US" sz="1800">
                          <a:effectLst/>
                        </a:rPr>
                        <a:t> (amps)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hfe (common)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</a:tr>
              <a:tr h="299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TIP115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</a:tr>
              <a:tr h="299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TIP111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TIP116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</a:tr>
              <a:tr h="299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TIP112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TIP117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</a:tr>
              <a:tr h="299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TIP120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</a:tr>
              <a:tr h="299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TIP121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TIP126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</a:tr>
              <a:tr h="299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TIP122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TIP127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</a:tr>
              <a:tr h="299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TIP140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TIP145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</a:tr>
              <a:tr h="299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TIP141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TIP146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</a:tr>
              <a:tr h="299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TIP142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TIP147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3260" marR="11326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50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Controlling Stepper Motor via Optoisolator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21</a:t>
            </a:fld>
            <a:endParaRPr lang="en-US" sz="2400" dirty="0"/>
          </a:p>
        </p:txBody>
      </p:sp>
      <p:pic>
        <p:nvPicPr>
          <p:cNvPr id="5" name="Content Placeholder 4" descr="F10-12_ControllingStepperMotor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384573" y="2438400"/>
            <a:ext cx="8189046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58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DIP Relay Characteristics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(</a:t>
            </a:r>
            <a:r>
              <a:rPr lang="en-US" sz="1800" dirty="0"/>
              <a:t>www.Jameco.com)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3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76375"/>
              </p:ext>
            </p:extLst>
          </p:nvPr>
        </p:nvGraphicFramePr>
        <p:xfrm>
          <a:off x="1484311" y="3091311"/>
          <a:ext cx="10018711" cy="1943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2316"/>
                <a:gridCol w="1712681"/>
                <a:gridCol w="1642583"/>
                <a:gridCol w="1663508"/>
                <a:gridCol w="1713726"/>
                <a:gridCol w="1513897"/>
              </a:tblGrid>
              <a:tr h="323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Part No.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Contact Form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Coil Volts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Coil Ohms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Contact Volts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Current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323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106462CP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SPST-NO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 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323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138430CP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SPST-NO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 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323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106471CP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SPST-NO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 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323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138448CP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SPST-NO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 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3239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129875CP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DPDT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62.5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 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87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ARM Connection to Relay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4</a:t>
            </a:fld>
            <a:endParaRPr lang="en-US" sz="2400" dirty="0"/>
          </a:p>
        </p:txBody>
      </p:sp>
      <p:pic>
        <p:nvPicPr>
          <p:cNvPr id="5" name="Content Placeholder 4" descr="F10-2_microConnectionToRelay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38212" y="2438399"/>
            <a:ext cx="7310910" cy="379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8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Solid-State Relay Characteristics </a:t>
            </a:r>
            <a:r>
              <a:rPr lang="en-US" sz="1800" dirty="0"/>
              <a:t>(www.Jameco.com)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5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340229"/>
              </p:ext>
            </p:extLst>
          </p:nvPr>
        </p:nvGraphicFramePr>
        <p:xfrm>
          <a:off x="1484311" y="3103589"/>
          <a:ext cx="10018711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3533"/>
                <a:gridCol w="2003533"/>
                <a:gridCol w="2003533"/>
                <a:gridCol w="2003533"/>
                <a:gridCol w="2004579"/>
              </a:tblGrid>
              <a:tr h="299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Part No.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Contact Style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Control Volts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Contact Volts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Contact Current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299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143058CP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SPST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4-32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240 VAC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 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299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139053CP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SPST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3-32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240 VAC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 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299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162341CP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SPST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3-32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240 VAC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 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299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172591CP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SPST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3-32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60 VAC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 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299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175222CP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SPST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3-32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60 VAC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 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  <a:tr h="299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176647CP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SPST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3-32 VDC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120 VAC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 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12993" marR="1129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62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ARM Connection to a Solid-State Relay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6</a:t>
            </a:fld>
            <a:endParaRPr lang="en-US" sz="2400" dirty="0"/>
          </a:p>
        </p:txBody>
      </p:sp>
      <p:pic>
        <p:nvPicPr>
          <p:cNvPr id="5" name="Content Placeholder 4" descr="F10-3_SSR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032086" y="2702274"/>
            <a:ext cx="8923162" cy="271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4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Reed Switch and Magnet Combination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7</a:t>
            </a:fld>
            <a:endParaRPr lang="en-US" sz="2400" dirty="0"/>
          </a:p>
        </p:txBody>
      </p:sp>
      <p:pic>
        <p:nvPicPr>
          <p:cNvPr id="5" name="Content Placeholder 4" descr="F10-4_reedSwitch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63150" y="2666999"/>
            <a:ext cx="7461033" cy="397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26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Optoisolator</a:t>
            </a:r>
            <a:r>
              <a:rPr lang="en-US" dirty="0"/>
              <a:t> Package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8</a:t>
            </a:fld>
            <a:endParaRPr lang="en-US" sz="2400" dirty="0"/>
          </a:p>
        </p:txBody>
      </p:sp>
      <p:pic>
        <p:nvPicPr>
          <p:cNvPr id="5" name="Content Placeholder 4" descr="F10-5_optoPackages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702946" y="2438399"/>
            <a:ext cx="5581442" cy="429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54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Controlling a Lamp via an Optoisolator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9</a:t>
            </a:fld>
            <a:endParaRPr lang="en-US" sz="2400" dirty="0"/>
          </a:p>
        </p:txBody>
      </p:sp>
      <p:pic>
        <p:nvPicPr>
          <p:cNvPr id="5" name="Content Placeholder 4" descr="F10-6_usingOptoisolator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06194" y="2438399"/>
            <a:ext cx="7563598" cy="357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34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1186</TotalTime>
  <Words>483</Words>
  <Application>Microsoft Office PowerPoint</Application>
  <PresentationFormat>Widescreen</PresentationFormat>
  <Paragraphs>324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SimSun</vt:lpstr>
      <vt:lpstr>Arial</vt:lpstr>
      <vt:lpstr>Calibri</vt:lpstr>
      <vt:lpstr>Corbel</vt:lpstr>
      <vt:lpstr>Parallax</vt:lpstr>
      <vt:lpstr>Chapter 10</vt:lpstr>
      <vt:lpstr>Relay Diagrams</vt:lpstr>
      <vt:lpstr>Selected DIP Relay Characteristics  (www.Jameco.com)</vt:lpstr>
      <vt:lpstr>ARM Connection to Relay</vt:lpstr>
      <vt:lpstr>Selected Solid-State Relay Characteristics (www.Jameco.com)</vt:lpstr>
      <vt:lpstr>ARM Connection to a Solid-State Relay</vt:lpstr>
      <vt:lpstr>Reed Switch and Magnet Combination</vt:lpstr>
      <vt:lpstr>Optoisolator Package Examples</vt:lpstr>
      <vt:lpstr>Controlling a Lamp via an Optoisolator</vt:lpstr>
      <vt:lpstr>Rotor Alignment</vt:lpstr>
      <vt:lpstr>Stator Winding Configuration</vt:lpstr>
      <vt:lpstr>PowerPoint Presentation</vt:lpstr>
      <vt:lpstr>Stepper Motor Step Angles</vt:lpstr>
      <vt:lpstr>ARM Connection to Stepper Motor</vt:lpstr>
      <vt:lpstr>Half-Step 8-Step Sequence</vt:lpstr>
      <vt:lpstr>Wave Drive 4-Step Sequence</vt:lpstr>
      <vt:lpstr>Selected Stepper Motor Characteristics (www.Jameco.com)</vt:lpstr>
      <vt:lpstr>Common Stepper Motor Types</vt:lpstr>
      <vt:lpstr>Using Transistors for Stepper Motor Driver</vt:lpstr>
      <vt:lpstr>Darlington Transistor Listing</vt:lpstr>
      <vt:lpstr>Controlling Stepper Motor via Optoisolator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Misagh.s</dc:creator>
  <cp:lastModifiedBy>Misagh.s</cp:lastModifiedBy>
  <cp:revision>390</cp:revision>
  <dcterms:created xsi:type="dcterms:W3CDTF">2016-04-05T15:14:57Z</dcterms:created>
  <dcterms:modified xsi:type="dcterms:W3CDTF">2016-09-02T08:40:19Z</dcterms:modified>
</cp:coreProperties>
</file>