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4044" r:id="rId1"/>
  </p:sldMasterIdLst>
  <p:sldIdLst>
    <p:sldId id="256" r:id="rId2"/>
    <p:sldId id="269" r:id="rId3"/>
    <p:sldId id="271" r:id="rId4"/>
    <p:sldId id="272" r:id="rId5"/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0012"/>
    <a:srgbClr val="BE1F47"/>
    <a:srgbClr val="DC2857"/>
    <a:srgbClr val="E4567B"/>
    <a:srgbClr val="77B046"/>
    <a:srgbClr val="EE96AD"/>
    <a:srgbClr val="F4EDF9"/>
    <a:srgbClr val="441D61"/>
    <a:srgbClr val="A568D2"/>
    <a:srgbClr val="5A27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71" autoAdjust="0"/>
    <p:restoredTop sz="94660"/>
  </p:normalViewPr>
  <p:slideViewPr>
    <p:cSldViewPr snapToGrid="0">
      <p:cViewPr varScale="1">
        <p:scale>
          <a:sx n="78" d="100"/>
          <a:sy n="78" d="100"/>
        </p:scale>
        <p:origin x="3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/>
</inkml:ink>
</file>

<file path=ppt/ink/ink10.xml><?xml version="1.0" encoding="utf-8"?>
<inkml:ink xmlns:inkml="http://www.w3.org/2003/InkML">
  <inkml:definitions/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19T13:03:42.2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1708 0 0,'0'0'720'0'0,"0"0"-800"0"0,0 24-176 0 0,7-22 152 0 0,-7 0 88 0 0,0 0-44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19T13:03:44.0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5565 0 0,'0'0'2277'0'0,"5"0"-2082"0"0,18 2-1 0 0,-18-2-132 0 0,-38-2-8355 0 0</inkml:trace>
</inkml:ink>
</file>

<file path=ppt/ink/ink13.xml><?xml version="1.0" encoding="utf-8"?>
<inkml:ink xmlns:inkml="http://www.w3.org/2003/InkML">
  <inkml:definitions/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19T13:03:42.2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1708 0 0,'0'0'720'0'0,"0"0"-800"0"0,0 24-176 0 0,7-22 152 0 0,-7 0 88 0 0,0 0-44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19T13:03:44.0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5565 0 0,'0'0'2277'0'0,"5"0"-2082"0"0,18 2-1 0 0,-18-2-132 0 0,-38-2-8355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19T13:03:42.2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1708 0 0,'0'0'720'0'0,"0"0"-800"0"0,0 24-176 0 0,7-22 152 0 0,-7 0 88 0 0,0 0-44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19T13:03:44.0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5565 0 0,'0'0'2277'0'0,"5"0"-2082"0"0,18 2-1 0 0,-18-2-132 0 0,-38-2-8355 0 0</inkml:trace>
</inkml:ink>
</file>

<file path=ppt/ink/ink4.xml><?xml version="1.0" encoding="utf-8"?>
<inkml:ink xmlns:inkml="http://www.w3.org/2003/InkML">
  <inkml:definitions/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19T13:03:42.2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1708 0 0,'0'0'720'0'0,"0"0"-800"0"0,0 24-176 0 0,7-22 152 0 0,-7 0 88 0 0,0 0-44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19T13:03:44.0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5565 0 0,'0'0'2277'0'0,"5"0"-2082"0"0,18 2-1 0 0,-18-2-132 0 0,-38-2-8355 0 0</inkml:trace>
</inkml:ink>
</file>

<file path=ppt/ink/ink7.xml><?xml version="1.0" encoding="utf-8"?>
<inkml:ink xmlns:inkml="http://www.w3.org/2003/InkML">
  <inkml:definitions/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19T13:03:42.2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1708 0 0,'0'0'720'0'0,"0"0"-800"0"0,0 24-176 0 0,7-22 152 0 0,-7 0 88 0 0,0 0-44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19T13:03:44.0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5565 0 0,'0'0'2277'0'0,"5"0"-2082"0"0,18 2-1 0 0,-18-2-132 0 0,-38-2-8355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47A80-F50D-4E29-94A6-FF5EA1478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B8C186-FC99-4B93-9583-2004DD6A6D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17D93-9BE4-44C7-9ADF-6F29A94E3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DC49-7A07-44E1-9037-1E4993D740DE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85870-E296-422F-9E27-616185032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E828C-32ED-4FAF-988C-E0407D529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E5D7-C996-4DBA-8AD6-6A6ED0B37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74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DD01A-1A28-4042-AF86-5C8A32034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D821D-55F8-475C-B90B-63294F1910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D530D-67D0-49B0-A972-4696FDAEB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DC49-7A07-44E1-9037-1E4993D740DE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FA4AC-F900-4768-8B43-6F36A4A7D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B62EEA-1E1C-4A13-9E6E-6D3101B5C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E5D7-C996-4DBA-8AD6-6A6ED0B37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98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063101-A994-4635-AB37-C079F5E255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F6901F-0036-4903-8443-EED07A713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22E4D-7093-413B-8943-5164C06BA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DC49-7A07-44E1-9037-1E4993D740DE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B358F-B4C8-46CA-BFB3-840764F81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D293A-EAAC-435E-A360-A49B56D46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E5D7-C996-4DBA-8AD6-6A6ED0B37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056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20638-0AB0-4FA1-AF00-19A2D00F1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0E39B-FA36-4498-B908-AE25D0B1F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9C2C4-038F-42C4-8D91-A8B9B41B1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DC49-7A07-44E1-9037-1E4993D740DE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03677-5E98-4FEE-A9A3-69BF156C1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D4B77-83C2-4629-AF7E-60414A2A5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E5D7-C996-4DBA-8AD6-6A6ED0B37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828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58170-E1F6-4325-A723-E9C321D02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76B5FC-16AE-4B2B-8C9F-C9272CE959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61393-6F94-41B8-AA6B-5D03B783D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DC49-7A07-44E1-9037-1E4993D740DE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7B313-FD1C-4356-B06C-B3BE55E6D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56385-1A68-41E8-B248-B6288CFB1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E5D7-C996-4DBA-8AD6-6A6ED0B37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907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03D23-92D3-4A86-AEC8-9E11A5158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06217-3C4D-4A18-93A7-9DE42B8F38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7BE913-F80B-4453-91B9-37A09FCF54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568031-524D-4971-A342-655EF0AC4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DC49-7A07-44E1-9037-1E4993D740DE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78DCAD-1ABF-4D9E-98F6-F3CC2884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81F4ED-DF18-4C80-992C-ED80E9498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E5D7-C996-4DBA-8AD6-6A6ED0B37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09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AEE38-8650-49FB-914A-9EB87EFA0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2C7B61-A440-41DB-ADC7-5C632A200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F8EB68-BEA5-4E39-B820-AAB91F4212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09D608-4AAA-450D-81FA-A89F1DDDD0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D29B79-5633-4ADD-A4A0-83DC4A7503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813CA4-8E71-464E-8DB4-DA87ACD9C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DC49-7A07-44E1-9037-1E4993D740DE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C16F23-3CFF-4474-A2D2-A7356D03D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83B173-6ED5-4035-A2F7-FA4B07A28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E5D7-C996-4DBA-8AD6-6A6ED0B37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764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C0F49-2BEA-4877-9F59-2E1DD81CB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BF0BA2-EC0D-474C-96C1-03ADA9C28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DC49-7A07-44E1-9037-1E4993D740DE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CABE8A-101F-43F4-A188-B4A7BCD55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0B1A3D-5571-4873-8D3F-95748F042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E5D7-C996-4DBA-8AD6-6A6ED0B37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97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2FF493-38FF-4E15-990E-550DAAD01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DC49-7A07-44E1-9037-1E4993D740DE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4314C6-8AFE-425B-AA49-4F5E0D64A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85BF9-561D-445A-A949-2AA4D7266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E5D7-C996-4DBA-8AD6-6A6ED0B37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986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2100D-E18C-4FE5-94D9-110E25CC2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DCF40-4A88-416C-AABD-340C72C94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860AB-6C1C-43CC-A153-61450AD286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BA5555-0F2D-4287-9695-C596CA168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DC49-7A07-44E1-9037-1E4993D740DE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0A6E11-F0DF-4C60-A418-1FDE125B4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013D93-08C8-4AC6-8FED-DDCBE8B96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E5D7-C996-4DBA-8AD6-6A6ED0B37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74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F01B4-71B9-4190-8AD8-4FD69C41A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D6DB90-39F3-44BF-8F9F-AFE37598BD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C484CC-E2F8-4E36-9B33-9196E61760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34415A-5360-494E-B283-5A2CFAE8D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DC49-7A07-44E1-9037-1E4993D740DE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5FE8A4-A69D-42B5-9E3D-284E7E772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92536D-C70D-4052-B56E-A3456A621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2E5D7-C996-4DBA-8AD6-6A6ED0B37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975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0">
              <a:srgbClr val="EE96AD"/>
            </a:gs>
            <a:gs pos="36000">
              <a:srgbClr val="F4EDF9"/>
            </a:gs>
            <a:gs pos="0">
              <a:srgbClr val="EE96AD"/>
            </a:gs>
          </a:gsLst>
          <a:lin ang="3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48EC1B-1576-4B18-9580-C5A6EF062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FD173-484E-4E4E-892F-D967DB13B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EB92F-6E93-481B-B837-7CB7EF56D4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3DC49-7A07-44E1-9037-1E4993D740DE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5BDF9-956F-4836-8B9A-7110AE6A84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0D155-783A-43C2-A6CA-E98CDECFBF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2E5D7-C996-4DBA-8AD6-6A6ED0B37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462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7" Type="http://schemas.openxmlformats.org/officeDocument/2006/relationships/customXml" Target="../ink/ink3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customXml" Target="../ink/ink2.xml"/><Relationship Id="rId4" Type="http://schemas.openxmlformats.org/officeDocument/2006/relationships/image" Target="../media/image4.png"/><Relationship Id="rId9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7" Type="http://schemas.openxmlformats.org/officeDocument/2006/relationships/image" Target="../media/image2.jpe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customXml" Target="../ink/ink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customXml" Target="../ink/ink8.xml"/><Relationship Id="rId7" Type="http://schemas.openxmlformats.org/officeDocument/2006/relationships/image" Target="../media/image3.jpe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customXml" Target="../ink/ink9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customXml" Target="../ink/ink11.xml"/><Relationship Id="rId7" Type="http://schemas.openxmlformats.org/officeDocument/2006/relationships/image" Target="../media/image5.jpe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customXml" Target="../ink/ink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7" Type="http://schemas.openxmlformats.org/officeDocument/2006/relationships/image" Target="../media/image7.jpe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customXml" Target="../ink/ink1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rgbClr val="EE96AD"/>
            </a:gs>
            <a:gs pos="36000">
              <a:srgbClr val="F4EDF9"/>
            </a:gs>
            <a:gs pos="0">
              <a:srgbClr val="EE96AD"/>
            </a:gs>
          </a:gsLst>
          <a:lin ang="3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1">
            <a:extLst>
              <a:ext uri="{FF2B5EF4-FFF2-40B4-BE49-F238E27FC236}">
                <a16:creationId xmlns:a16="http://schemas.microsoft.com/office/drawing/2014/main" id="{4CFDB121-4A3F-42C9-A54D-C867B05DE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3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58" name="Ink 32">
                <a:extLst>
                  <a:ext uri="{FF2B5EF4-FFF2-40B4-BE49-F238E27FC236}">
                    <a16:creationId xmlns:a16="http://schemas.microsoft.com/office/drawing/2014/main" id="{7B7FA55F-C1DB-4710-A8E9-E0DEB973E451}"/>
                  </a:ext>
                </a:extLst>
              </p14:cNvPr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038475" y="579438"/>
              <a:ext cx="19050" cy="19050"/>
            </p14:xfrm>
          </p:contentPart>
        </mc:Choice>
        <mc:Fallback xmlns="">
          <p:pic>
            <p:nvPicPr>
              <p:cNvPr id="2058" name="Ink 32">
                <a:extLst>
                  <a:ext uri="{FF2B5EF4-FFF2-40B4-BE49-F238E27FC236}">
                    <a16:creationId xmlns:a16="http://schemas.microsoft.com/office/drawing/2014/main" id="{7B7FA55F-C1DB-4710-A8E9-E0DEB973E451}"/>
                  </a:ext>
                </a:extLst>
              </p:cNvPr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CC52FE46-B9E6-4B6A-AFC9-273CE6C44CF6}"/>
              </a:ext>
            </a:extLst>
          </p:cNvPr>
          <p:cNvSpPr/>
          <p:nvPr/>
        </p:nvSpPr>
        <p:spPr>
          <a:xfrm>
            <a:off x="975358" y="526203"/>
            <a:ext cx="10241280" cy="1345196"/>
          </a:xfrm>
          <a:prstGeom prst="roundRect">
            <a:avLst/>
          </a:prstGeom>
          <a:gradFill flip="none" rotWithShape="1">
            <a:gsLst>
              <a:gs pos="44200">
                <a:schemeClr val="accent6">
                  <a:lumMod val="40000"/>
                  <a:lumOff val="60000"/>
                </a:schemeClr>
              </a:gs>
              <a:gs pos="10000">
                <a:srgbClr val="77B046"/>
              </a:gs>
              <a:gs pos="82000">
                <a:srgbClr val="77B046"/>
              </a:gs>
            </a:gsLst>
            <a:lin ang="270000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rgbClr val="E4567B"/>
              </a:solidFill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D52A9034-A0E4-49C3-89AF-F5FF841DE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982" y="629500"/>
            <a:ext cx="1035765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 dirty="0">
                <a:solidFill>
                  <a:srgbClr val="36001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Chapter 5:</a:t>
            </a:r>
          </a:p>
          <a:p>
            <a:pPr algn="ctr"/>
            <a:r>
              <a:rPr lang="en-US" sz="3200" b="1" dirty="0">
                <a:solidFill>
                  <a:srgbClr val="36001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Timer Programming in Pico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12A18AD-AF5C-4743-8DAA-0074889CD841}"/>
              </a:ext>
            </a:extLst>
          </p:cNvPr>
          <p:cNvGrpSpPr/>
          <p:nvPr/>
        </p:nvGrpSpPr>
        <p:grpSpPr>
          <a:xfrm>
            <a:off x="5056145" y="1136188"/>
            <a:ext cx="12240" cy="31569"/>
            <a:chOff x="5056145" y="1136188"/>
            <a:chExt cx="12240" cy="31569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32636A61-85DF-4354-B0E7-4959E67EE295}"/>
                    </a:ext>
                  </a:extLst>
                </p14:cNvPr>
                <p14:cNvContentPartPr/>
                <p14:nvPr/>
              </p14:nvContentPartPr>
              <p14:xfrm>
                <a:off x="5060465" y="1156597"/>
                <a:ext cx="2880" cy="111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32636A61-85DF-4354-B0E7-4959E67EE295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051825" y="1147957"/>
                  <a:ext cx="2052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D153A11F-8A42-43A6-BAF3-0A7143D22489}"/>
                    </a:ext>
                  </a:extLst>
                </p14:cNvPr>
                <p14:cNvContentPartPr/>
                <p14:nvPr/>
              </p14:nvContentPartPr>
              <p14:xfrm>
                <a:off x="5056145" y="1136188"/>
                <a:ext cx="12240" cy="108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D153A11F-8A42-43A6-BAF3-0A7143D22489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047505" y="1127548"/>
                  <a:ext cx="29880" cy="187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8" name="Rectangle 14">
            <a:extLst>
              <a:ext uri="{FF2B5EF4-FFF2-40B4-BE49-F238E27FC236}">
                <a16:creationId xmlns:a16="http://schemas.microsoft.com/office/drawing/2014/main" id="{F56DB265-A1CF-4814-A96B-318A8259B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9" y="3251031"/>
            <a:ext cx="52894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" name="Rectangle 17">
            <a:extLst>
              <a:ext uri="{FF2B5EF4-FFF2-40B4-BE49-F238E27FC236}">
                <a16:creationId xmlns:a16="http://schemas.microsoft.com/office/drawing/2014/main" id="{933F241F-93B5-42D8-84B3-F2BDA707B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366" y="528281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" name="Rectangle 15">
            <a:extLst>
              <a:ext uri="{FF2B5EF4-FFF2-40B4-BE49-F238E27FC236}">
                <a16:creationId xmlns:a16="http://schemas.microsoft.com/office/drawing/2014/main" id="{AD8F47F9-58C6-4BB0-BFFA-3D1268982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359" y="3115942"/>
            <a:ext cx="711506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 dirty="0">
                <a:solidFill>
                  <a:srgbClr val="BE1F47"/>
                </a:solidFill>
              </a:rPr>
              <a:t>Raspberry Pi Pico</a:t>
            </a:r>
          </a:p>
          <a:p>
            <a:pPr algn="ctr"/>
            <a:r>
              <a:rPr lang="en-US" sz="3600" b="1" dirty="0">
                <a:solidFill>
                  <a:srgbClr val="BE1F47"/>
                </a:solidFill>
              </a:rPr>
              <a:t> Interfacing and Programming </a:t>
            </a:r>
          </a:p>
          <a:p>
            <a:pPr algn="ctr"/>
            <a:r>
              <a:rPr lang="en-US" sz="3600" b="1" dirty="0">
                <a:solidFill>
                  <a:srgbClr val="BE1F47"/>
                </a:solidFill>
              </a:rPr>
              <a:t>with </a:t>
            </a:r>
            <a:r>
              <a:rPr lang="en-US" sz="3600" b="1" dirty="0" err="1">
                <a:solidFill>
                  <a:srgbClr val="BE1F47"/>
                </a:solidFill>
              </a:rPr>
              <a:t>MicroPython</a:t>
            </a:r>
            <a:endParaRPr lang="en-US" sz="3600" dirty="0">
              <a:solidFill>
                <a:srgbClr val="BE1F47"/>
              </a:solidFill>
            </a:endParaRPr>
          </a:p>
        </p:txBody>
      </p:sp>
      <p:sp>
        <p:nvSpPr>
          <p:cNvPr id="39" name="Rectangle 18">
            <a:extLst>
              <a:ext uri="{FF2B5EF4-FFF2-40B4-BE49-F238E27FC236}">
                <a16:creationId xmlns:a16="http://schemas.microsoft.com/office/drawing/2014/main" id="{1B8B6606-A3D7-444F-9503-C7EE14C91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359" y="5620434"/>
            <a:ext cx="711506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36001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www.NicerLand.com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36001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www.MicroDigitalEd.com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567D47-26BD-B5D2-168C-78A0ED1EC37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0426" y="2373338"/>
            <a:ext cx="3058810" cy="3958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814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6" grpId="0"/>
      <p:bldP spid="38" grpId="0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1">
            <a:extLst>
              <a:ext uri="{FF2B5EF4-FFF2-40B4-BE49-F238E27FC236}">
                <a16:creationId xmlns:a16="http://schemas.microsoft.com/office/drawing/2014/main" id="{4CFDB121-4A3F-42C9-A54D-C867B05DE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3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58" name="Ink 32">
                <a:extLst>
                  <a:ext uri="{FF2B5EF4-FFF2-40B4-BE49-F238E27FC236}">
                    <a16:creationId xmlns:a16="http://schemas.microsoft.com/office/drawing/2014/main" id="{7B7FA55F-C1DB-4710-A8E9-E0DEB973E451}"/>
                  </a:ext>
                </a:extLst>
              </p14:cNvPr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038475" y="579438"/>
              <a:ext cx="19050" cy="19050"/>
            </p14:xfrm>
          </p:contentPart>
        </mc:Choice>
        <mc:Fallback xmlns="">
          <p:pic>
            <p:nvPicPr>
              <p:cNvPr id="2058" name="Ink 32">
                <a:extLst>
                  <a:ext uri="{FF2B5EF4-FFF2-40B4-BE49-F238E27FC236}">
                    <a16:creationId xmlns:a16="http://schemas.microsoft.com/office/drawing/2014/main" id="{7B7FA55F-C1DB-4710-A8E9-E0DEB973E451}"/>
                  </a:ext>
                </a:extLst>
              </p:cNvPr>
              <p:cNvPicPr/>
              <p:nvPr/>
            </p:nvPicPr>
            <p:blipFill/>
            <p:spPr/>
          </p:pic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412A18AD-AF5C-4743-8DAA-0074889CD841}"/>
              </a:ext>
            </a:extLst>
          </p:cNvPr>
          <p:cNvGrpSpPr/>
          <p:nvPr/>
        </p:nvGrpSpPr>
        <p:grpSpPr>
          <a:xfrm>
            <a:off x="5056145" y="1136188"/>
            <a:ext cx="12240" cy="31569"/>
            <a:chOff x="5056145" y="1136188"/>
            <a:chExt cx="12240" cy="31569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32636A61-85DF-4354-B0E7-4959E67EE295}"/>
                    </a:ext>
                  </a:extLst>
                </p14:cNvPr>
                <p14:cNvContentPartPr/>
                <p14:nvPr/>
              </p14:nvContentPartPr>
              <p14:xfrm>
                <a:off x="5060465" y="1156597"/>
                <a:ext cx="2880" cy="111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32636A61-85DF-4354-B0E7-4959E67EE295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051465" y="1147597"/>
                  <a:ext cx="2052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D153A11F-8A42-43A6-BAF3-0A7143D22489}"/>
                    </a:ext>
                  </a:extLst>
                </p14:cNvPr>
                <p14:cNvContentPartPr/>
                <p14:nvPr/>
              </p14:nvContentPartPr>
              <p14:xfrm>
                <a:off x="5056145" y="1136188"/>
                <a:ext cx="12240" cy="108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D153A11F-8A42-43A6-BAF3-0A7143D22489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047145" y="1127188"/>
                  <a:ext cx="29880" cy="187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8" name="Rectangle 14">
            <a:extLst>
              <a:ext uri="{FF2B5EF4-FFF2-40B4-BE49-F238E27FC236}">
                <a16:creationId xmlns:a16="http://schemas.microsoft.com/office/drawing/2014/main" id="{F56DB265-A1CF-4814-A96B-318A8259B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9" y="3251031"/>
            <a:ext cx="52894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56824162-8B89-AD11-D7C5-ACF240AD6224}"/>
              </a:ext>
            </a:extLst>
          </p:cNvPr>
          <p:cNvSpPr/>
          <p:nvPr/>
        </p:nvSpPr>
        <p:spPr>
          <a:xfrm>
            <a:off x="0" y="296032"/>
            <a:ext cx="11503742" cy="830492"/>
          </a:xfrm>
          <a:prstGeom prst="homePlate">
            <a:avLst/>
          </a:prstGeom>
          <a:gradFill>
            <a:gsLst>
              <a:gs pos="44200">
                <a:schemeClr val="accent6">
                  <a:lumMod val="40000"/>
                  <a:lumOff val="60000"/>
                </a:schemeClr>
              </a:gs>
              <a:gs pos="10000">
                <a:srgbClr val="77B046"/>
              </a:gs>
              <a:gs pos="82000">
                <a:srgbClr val="77B046"/>
              </a:gs>
            </a:gsLst>
            <a:lin ang="2700000" scaled="1"/>
          </a:gradFill>
          <a:ln>
            <a:noFill/>
          </a:ln>
          <a:effectLst>
            <a:outerShdw blurRad="50800" dist="38100" dir="5400000" algn="t" rotWithShape="0">
              <a:srgbClr val="360012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9194FE-68A7-3E89-C47D-23FCDADA8925}"/>
              </a:ext>
            </a:extLst>
          </p:cNvPr>
          <p:cNvSpPr txBox="1"/>
          <p:nvPr/>
        </p:nvSpPr>
        <p:spPr>
          <a:xfrm>
            <a:off x="688258" y="513534"/>
            <a:ext cx="9586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360012"/>
                </a:solidFill>
              </a:rPr>
              <a:t>Figure 5-1: A 3-bit Counter</a:t>
            </a:r>
            <a:endParaRPr lang="en-US" sz="2400" dirty="0">
              <a:solidFill>
                <a:srgbClr val="360012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07C304B-42CD-0C2E-0B00-D492DB2B1ED8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52057" y="1477054"/>
            <a:ext cx="5599627" cy="5084914"/>
          </a:xfrm>
          <a:prstGeom prst="rect">
            <a:avLst/>
          </a:prstGeom>
          <a:ln w="28575">
            <a:solidFill>
              <a:srgbClr val="BE1F47"/>
            </a:solidFill>
          </a:ln>
          <a:effectLst>
            <a:outerShdw blurRad="63500" sx="102000" sy="102000" algn="ctr" rotWithShape="0">
              <a:srgbClr val="360012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7834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6A6F09C1-2B41-F6B1-AE46-18847CBAA26A}"/>
              </a:ext>
            </a:extLst>
          </p:cNvPr>
          <p:cNvSpPr/>
          <p:nvPr/>
        </p:nvSpPr>
        <p:spPr>
          <a:xfrm>
            <a:off x="1038284" y="1416925"/>
            <a:ext cx="9427174" cy="180361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BE1F47"/>
            </a:solidFill>
          </a:ln>
          <a:effectLst>
            <a:outerShdw blurRad="63500" sx="102000" sy="102000" algn="ctr" rotWithShape="0">
              <a:srgbClr val="360012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4CFDB121-4A3F-42C9-A54D-C867B05DE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3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58" name="Ink 32">
                <a:extLst>
                  <a:ext uri="{FF2B5EF4-FFF2-40B4-BE49-F238E27FC236}">
                    <a16:creationId xmlns:a16="http://schemas.microsoft.com/office/drawing/2014/main" id="{7B7FA55F-C1DB-4710-A8E9-E0DEB973E451}"/>
                  </a:ext>
                </a:extLst>
              </p14:cNvPr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038475" y="579438"/>
              <a:ext cx="19050" cy="19050"/>
            </p14:xfrm>
          </p:contentPart>
        </mc:Choice>
        <mc:Fallback xmlns="">
          <p:pic>
            <p:nvPicPr>
              <p:cNvPr id="2058" name="Ink 32">
                <a:extLst>
                  <a:ext uri="{FF2B5EF4-FFF2-40B4-BE49-F238E27FC236}">
                    <a16:creationId xmlns:a16="http://schemas.microsoft.com/office/drawing/2014/main" id="{7B7FA55F-C1DB-4710-A8E9-E0DEB973E451}"/>
                  </a:ext>
                </a:extLst>
              </p:cNvPr>
              <p:cNvPicPr/>
              <p:nvPr/>
            </p:nvPicPr>
            <p:blipFill/>
            <p:spPr/>
          </p:pic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412A18AD-AF5C-4743-8DAA-0074889CD841}"/>
              </a:ext>
            </a:extLst>
          </p:cNvPr>
          <p:cNvGrpSpPr/>
          <p:nvPr/>
        </p:nvGrpSpPr>
        <p:grpSpPr>
          <a:xfrm>
            <a:off x="5056145" y="1136188"/>
            <a:ext cx="12240" cy="31569"/>
            <a:chOff x="5056145" y="1136188"/>
            <a:chExt cx="12240" cy="31569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32636A61-85DF-4354-B0E7-4959E67EE295}"/>
                    </a:ext>
                  </a:extLst>
                </p14:cNvPr>
                <p14:cNvContentPartPr/>
                <p14:nvPr/>
              </p14:nvContentPartPr>
              <p14:xfrm>
                <a:off x="5060465" y="1156597"/>
                <a:ext cx="2880" cy="111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32636A61-85DF-4354-B0E7-4959E67EE295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051465" y="1147597"/>
                  <a:ext cx="2052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D153A11F-8A42-43A6-BAF3-0A7143D22489}"/>
                    </a:ext>
                  </a:extLst>
                </p14:cNvPr>
                <p14:cNvContentPartPr/>
                <p14:nvPr/>
              </p14:nvContentPartPr>
              <p14:xfrm>
                <a:off x="5056145" y="1136188"/>
                <a:ext cx="12240" cy="108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D153A11F-8A42-43A6-BAF3-0A7143D22489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047145" y="1127188"/>
                  <a:ext cx="29880" cy="187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8" name="Rectangle 14">
            <a:extLst>
              <a:ext uri="{FF2B5EF4-FFF2-40B4-BE49-F238E27FC236}">
                <a16:creationId xmlns:a16="http://schemas.microsoft.com/office/drawing/2014/main" id="{F56DB265-A1CF-4814-A96B-318A8259B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9" y="3251031"/>
            <a:ext cx="52894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" name="Rectangle 17">
            <a:extLst>
              <a:ext uri="{FF2B5EF4-FFF2-40B4-BE49-F238E27FC236}">
                <a16:creationId xmlns:a16="http://schemas.microsoft.com/office/drawing/2014/main" id="{933F241F-93B5-42D8-84B3-F2BDA707B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366" y="528281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56824162-8B89-AD11-D7C5-ACF240AD6224}"/>
              </a:ext>
            </a:extLst>
          </p:cNvPr>
          <p:cNvSpPr/>
          <p:nvPr/>
        </p:nvSpPr>
        <p:spPr>
          <a:xfrm>
            <a:off x="0" y="296032"/>
            <a:ext cx="11503742" cy="830492"/>
          </a:xfrm>
          <a:prstGeom prst="homePlate">
            <a:avLst/>
          </a:prstGeom>
          <a:gradFill>
            <a:gsLst>
              <a:gs pos="44200">
                <a:schemeClr val="accent6">
                  <a:lumMod val="40000"/>
                  <a:lumOff val="60000"/>
                </a:schemeClr>
              </a:gs>
              <a:gs pos="10000">
                <a:srgbClr val="77B046"/>
              </a:gs>
              <a:gs pos="82000">
                <a:srgbClr val="77B046"/>
              </a:gs>
            </a:gsLst>
            <a:lin ang="2700000" scaled="1"/>
          </a:gradFill>
          <a:ln>
            <a:noFill/>
          </a:ln>
          <a:effectLst>
            <a:outerShdw blurRad="50800" dist="38100" dir="5400000" algn="t" rotWithShape="0">
              <a:srgbClr val="360012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9194FE-68A7-3E89-C47D-23FCDADA8925}"/>
              </a:ext>
            </a:extLst>
          </p:cNvPr>
          <p:cNvSpPr txBox="1"/>
          <p:nvPr/>
        </p:nvSpPr>
        <p:spPr>
          <a:xfrm>
            <a:off x="688258" y="513534"/>
            <a:ext cx="9586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360012"/>
                </a:solidFill>
              </a:rPr>
              <a:t>Figure 5-2: an 8-bit Up-Counter Stages</a:t>
            </a:r>
            <a:endParaRPr lang="en-US" sz="2400">
              <a:solidFill>
                <a:srgbClr val="360012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3C160B8-8888-4540-D361-4D3758DF979B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370570" y="1676444"/>
            <a:ext cx="8859896" cy="1361031"/>
          </a:xfrm>
          <a:prstGeom prst="rect">
            <a:avLst/>
          </a:prstGeom>
        </p:spPr>
      </p:pic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05AFEBC-4F13-2E75-78A4-668337CD905E}"/>
              </a:ext>
            </a:extLst>
          </p:cNvPr>
          <p:cNvSpPr/>
          <p:nvPr/>
        </p:nvSpPr>
        <p:spPr>
          <a:xfrm>
            <a:off x="1038284" y="4877598"/>
            <a:ext cx="9427174" cy="180361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BE1F47"/>
            </a:solidFill>
          </a:ln>
          <a:effectLst>
            <a:outerShdw blurRad="63500" sx="102000" sy="102000" algn="ctr" rotWithShape="0">
              <a:srgbClr val="360012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040F68D6-68F6-DFE4-5B22-6B24DE73E1E9}"/>
              </a:ext>
            </a:extLst>
          </p:cNvPr>
          <p:cNvSpPr/>
          <p:nvPr/>
        </p:nvSpPr>
        <p:spPr>
          <a:xfrm>
            <a:off x="0" y="3756705"/>
            <a:ext cx="11503742" cy="830492"/>
          </a:xfrm>
          <a:prstGeom prst="homePlate">
            <a:avLst/>
          </a:prstGeom>
          <a:gradFill>
            <a:gsLst>
              <a:gs pos="44200">
                <a:schemeClr val="accent6">
                  <a:lumMod val="40000"/>
                  <a:lumOff val="60000"/>
                </a:schemeClr>
              </a:gs>
              <a:gs pos="10000">
                <a:srgbClr val="77B046"/>
              </a:gs>
              <a:gs pos="82000">
                <a:srgbClr val="77B046"/>
              </a:gs>
            </a:gsLst>
            <a:lin ang="2700000" scaled="1"/>
          </a:gradFill>
          <a:ln>
            <a:noFill/>
          </a:ln>
          <a:effectLst>
            <a:outerShdw blurRad="50800" dist="38100" dir="5400000" algn="t" rotWithShape="0">
              <a:srgbClr val="360012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5A551D0-A69E-3347-1010-15F4FA707A16}"/>
              </a:ext>
            </a:extLst>
          </p:cNvPr>
          <p:cNvSpPr txBox="1"/>
          <p:nvPr/>
        </p:nvSpPr>
        <p:spPr>
          <a:xfrm>
            <a:off x="688258" y="3974207"/>
            <a:ext cx="9586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360012"/>
                </a:solidFill>
              </a:rPr>
              <a:t>Figure 5-3: an 8-bit Down-Counter Stages</a:t>
            </a:r>
            <a:endParaRPr lang="en-US" sz="2400" dirty="0">
              <a:solidFill>
                <a:srgbClr val="360012"/>
              </a:solidFill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5622A9B-D469-B09D-1372-47BDD6E9E9B3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370569" y="5175009"/>
            <a:ext cx="8752833" cy="127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92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" grpId="0" animBg="1"/>
      <p:bldP spid="5" grpId="0"/>
      <p:bldP spid="14" grpId="0" animBg="1"/>
      <p:bldP spid="17" grpId="0" animBg="1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6A6F09C1-2B41-F6B1-AE46-18847CBAA26A}"/>
              </a:ext>
            </a:extLst>
          </p:cNvPr>
          <p:cNvSpPr/>
          <p:nvPr/>
        </p:nvSpPr>
        <p:spPr>
          <a:xfrm>
            <a:off x="1038284" y="1416925"/>
            <a:ext cx="9427174" cy="154370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BE1F47"/>
            </a:solidFill>
          </a:ln>
          <a:effectLst>
            <a:outerShdw blurRad="63500" sx="102000" sy="102000" algn="ctr" rotWithShape="0">
              <a:srgbClr val="360012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4CFDB121-4A3F-42C9-A54D-C867B05DE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3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58" name="Ink 32">
                <a:extLst>
                  <a:ext uri="{FF2B5EF4-FFF2-40B4-BE49-F238E27FC236}">
                    <a16:creationId xmlns:a16="http://schemas.microsoft.com/office/drawing/2014/main" id="{7B7FA55F-C1DB-4710-A8E9-E0DEB973E451}"/>
                  </a:ext>
                </a:extLst>
              </p14:cNvPr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038475" y="579438"/>
              <a:ext cx="19050" cy="19050"/>
            </p14:xfrm>
          </p:contentPart>
        </mc:Choice>
        <mc:Fallback xmlns="">
          <p:pic>
            <p:nvPicPr>
              <p:cNvPr id="2058" name="Ink 32">
                <a:extLst>
                  <a:ext uri="{FF2B5EF4-FFF2-40B4-BE49-F238E27FC236}">
                    <a16:creationId xmlns:a16="http://schemas.microsoft.com/office/drawing/2014/main" id="{7B7FA55F-C1DB-4710-A8E9-E0DEB973E451}"/>
                  </a:ext>
                </a:extLst>
              </p:cNvPr>
              <p:cNvPicPr/>
              <p:nvPr/>
            </p:nvPicPr>
            <p:blipFill/>
            <p:spPr/>
          </p:pic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412A18AD-AF5C-4743-8DAA-0074889CD841}"/>
              </a:ext>
            </a:extLst>
          </p:cNvPr>
          <p:cNvGrpSpPr/>
          <p:nvPr/>
        </p:nvGrpSpPr>
        <p:grpSpPr>
          <a:xfrm>
            <a:off x="5056145" y="1136188"/>
            <a:ext cx="12240" cy="31569"/>
            <a:chOff x="5056145" y="1136188"/>
            <a:chExt cx="12240" cy="31569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32636A61-85DF-4354-B0E7-4959E67EE295}"/>
                    </a:ext>
                  </a:extLst>
                </p14:cNvPr>
                <p14:cNvContentPartPr/>
                <p14:nvPr/>
              </p14:nvContentPartPr>
              <p14:xfrm>
                <a:off x="5060465" y="1156597"/>
                <a:ext cx="2880" cy="111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32636A61-85DF-4354-B0E7-4959E67EE295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051465" y="1147597"/>
                  <a:ext cx="2052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D153A11F-8A42-43A6-BAF3-0A7143D22489}"/>
                    </a:ext>
                  </a:extLst>
                </p14:cNvPr>
                <p14:cNvContentPartPr/>
                <p14:nvPr/>
              </p14:nvContentPartPr>
              <p14:xfrm>
                <a:off x="5056145" y="1136188"/>
                <a:ext cx="12240" cy="108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D153A11F-8A42-43A6-BAF3-0A7143D22489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047145" y="1127188"/>
                  <a:ext cx="29880" cy="187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8" name="Rectangle 14">
            <a:extLst>
              <a:ext uri="{FF2B5EF4-FFF2-40B4-BE49-F238E27FC236}">
                <a16:creationId xmlns:a16="http://schemas.microsoft.com/office/drawing/2014/main" id="{F56DB265-A1CF-4814-A96B-318A8259B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9" y="3251031"/>
            <a:ext cx="52894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56824162-8B89-AD11-D7C5-ACF240AD6224}"/>
              </a:ext>
            </a:extLst>
          </p:cNvPr>
          <p:cNvSpPr/>
          <p:nvPr/>
        </p:nvSpPr>
        <p:spPr>
          <a:xfrm>
            <a:off x="0" y="296032"/>
            <a:ext cx="11503742" cy="830492"/>
          </a:xfrm>
          <a:prstGeom prst="homePlate">
            <a:avLst/>
          </a:prstGeom>
          <a:gradFill>
            <a:gsLst>
              <a:gs pos="44200">
                <a:schemeClr val="accent6">
                  <a:lumMod val="40000"/>
                  <a:lumOff val="60000"/>
                </a:schemeClr>
              </a:gs>
              <a:gs pos="10000">
                <a:srgbClr val="77B046"/>
              </a:gs>
              <a:gs pos="82000">
                <a:srgbClr val="77B046"/>
              </a:gs>
            </a:gsLst>
            <a:lin ang="2700000" scaled="1"/>
          </a:gradFill>
          <a:ln>
            <a:noFill/>
          </a:ln>
          <a:effectLst>
            <a:outerShdw blurRad="50800" dist="38100" dir="5400000" algn="t" rotWithShape="0">
              <a:srgbClr val="360012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9194FE-68A7-3E89-C47D-23FCDADA8925}"/>
              </a:ext>
            </a:extLst>
          </p:cNvPr>
          <p:cNvSpPr txBox="1"/>
          <p:nvPr/>
        </p:nvSpPr>
        <p:spPr>
          <a:xfrm>
            <a:off x="688258" y="513534"/>
            <a:ext cx="9586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360012"/>
                </a:solidFill>
              </a:rPr>
              <a:t>Figure 5-4: Counting Events Using a Counter</a:t>
            </a:r>
            <a:endParaRPr lang="en-US" sz="2400" dirty="0">
              <a:solidFill>
                <a:srgbClr val="360012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05AFEBC-4F13-2E75-78A4-668337CD905E}"/>
              </a:ext>
            </a:extLst>
          </p:cNvPr>
          <p:cNvSpPr/>
          <p:nvPr/>
        </p:nvSpPr>
        <p:spPr>
          <a:xfrm>
            <a:off x="1038284" y="4311546"/>
            <a:ext cx="9427174" cy="225042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BE1F47"/>
            </a:solidFill>
          </a:ln>
          <a:effectLst>
            <a:outerShdw blurRad="63500" sx="102000" sy="102000" algn="ctr" rotWithShape="0">
              <a:srgbClr val="360012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040F68D6-68F6-DFE4-5B22-6B24DE73E1E9}"/>
              </a:ext>
            </a:extLst>
          </p:cNvPr>
          <p:cNvSpPr/>
          <p:nvPr/>
        </p:nvSpPr>
        <p:spPr>
          <a:xfrm>
            <a:off x="0" y="3190653"/>
            <a:ext cx="11503742" cy="830492"/>
          </a:xfrm>
          <a:prstGeom prst="homePlate">
            <a:avLst/>
          </a:prstGeom>
          <a:gradFill>
            <a:gsLst>
              <a:gs pos="44200">
                <a:schemeClr val="accent6">
                  <a:lumMod val="40000"/>
                  <a:lumOff val="60000"/>
                </a:schemeClr>
              </a:gs>
              <a:gs pos="10000">
                <a:srgbClr val="77B046"/>
              </a:gs>
              <a:gs pos="82000">
                <a:srgbClr val="77B046"/>
              </a:gs>
            </a:gsLst>
            <a:lin ang="2700000" scaled="1"/>
          </a:gradFill>
          <a:ln>
            <a:noFill/>
          </a:ln>
          <a:effectLst>
            <a:outerShdw blurRad="50800" dist="38100" dir="5400000" algn="t" rotWithShape="0">
              <a:srgbClr val="360012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5A551D0-A69E-3347-1010-15F4FA707A16}"/>
              </a:ext>
            </a:extLst>
          </p:cNvPr>
          <p:cNvSpPr txBox="1"/>
          <p:nvPr/>
        </p:nvSpPr>
        <p:spPr>
          <a:xfrm>
            <a:off x="688258" y="3408155"/>
            <a:ext cx="9586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360012"/>
                </a:solidFill>
              </a:rPr>
              <a:t>Figure 5-5: Using Counter as a Timer</a:t>
            </a:r>
            <a:endParaRPr lang="en-US" sz="2400" dirty="0">
              <a:solidFill>
                <a:srgbClr val="360012"/>
              </a:solidFill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BF0D9ACE-2ED8-583D-BDFA-7FD801C24CBB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542047" y="1515285"/>
            <a:ext cx="5629495" cy="131579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277173C-41A5-859D-E653-787B4271FAEF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149288" y="4353727"/>
            <a:ext cx="4664391" cy="2166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43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" grpId="0" animBg="1"/>
      <p:bldP spid="5" grpId="0"/>
      <p:bldP spid="14" grpId="0" animBg="1"/>
      <p:bldP spid="17" grpId="0" animBg="1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6A6F09C1-2B41-F6B1-AE46-18847CBAA26A}"/>
              </a:ext>
            </a:extLst>
          </p:cNvPr>
          <p:cNvSpPr/>
          <p:nvPr/>
        </p:nvSpPr>
        <p:spPr>
          <a:xfrm>
            <a:off x="1038284" y="1416925"/>
            <a:ext cx="9427174" cy="492754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BE1F47"/>
            </a:solidFill>
          </a:ln>
          <a:effectLst>
            <a:outerShdw blurRad="63500" sx="102000" sy="102000" algn="ctr" rotWithShape="0">
              <a:srgbClr val="360012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4CFDB121-4A3F-42C9-A54D-C867B05DE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3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58" name="Ink 32">
                <a:extLst>
                  <a:ext uri="{FF2B5EF4-FFF2-40B4-BE49-F238E27FC236}">
                    <a16:creationId xmlns:a16="http://schemas.microsoft.com/office/drawing/2014/main" id="{7B7FA55F-C1DB-4710-A8E9-E0DEB973E451}"/>
                  </a:ext>
                </a:extLst>
              </p14:cNvPr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038475" y="579438"/>
              <a:ext cx="19050" cy="19050"/>
            </p14:xfrm>
          </p:contentPart>
        </mc:Choice>
        <mc:Fallback xmlns="">
          <p:pic>
            <p:nvPicPr>
              <p:cNvPr id="2058" name="Ink 32">
                <a:extLst>
                  <a:ext uri="{FF2B5EF4-FFF2-40B4-BE49-F238E27FC236}">
                    <a16:creationId xmlns:a16="http://schemas.microsoft.com/office/drawing/2014/main" id="{7B7FA55F-C1DB-4710-A8E9-E0DEB973E451}"/>
                  </a:ext>
                </a:extLst>
              </p:cNvPr>
              <p:cNvPicPr/>
              <p:nvPr/>
            </p:nvPicPr>
            <p:blipFill/>
            <p:spPr/>
          </p:pic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412A18AD-AF5C-4743-8DAA-0074889CD841}"/>
              </a:ext>
            </a:extLst>
          </p:cNvPr>
          <p:cNvGrpSpPr/>
          <p:nvPr/>
        </p:nvGrpSpPr>
        <p:grpSpPr>
          <a:xfrm>
            <a:off x="5056145" y="1136188"/>
            <a:ext cx="12240" cy="31569"/>
            <a:chOff x="5056145" y="1136188"/>
            <a:chExt cx="12240" cy="31569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32636A61-85DF-4354-B0E7-4959E67EE295}"/>
                    </a:ext>
                  </a:extLst>
                </p14:cNvPr>
                <p14:cNvContentPartPr/>
                <p14:nvPr/>
              </p14:nvContentPartPr>
              <p14:xfrm>
                <a:off x="5060465" y="1156597"/>
                <a:ext cx="2880" cy="111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32636A61-85DF-4354-B0E7-4959E67EE295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051465" y="1147597"/>
                  <a:ext cx="2052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D153A11F-8A42-43A6-BAF3-0A7143D22489}"/>
                    </a:ext>
                  </a:extLst>
                </p14:cNvPr>
                <p14:cNvContentPartPr/>
                <p14:nvPr/>
              </p14:nvContentPartPr>
              <p14:xfrm>
                <a:off x="5056145" y="1136188"/>
                <a:ext cx="12240" cy="108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D153A11F-8A42-43A6-BAF3-0A7143D22489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047145" y="1127188"/>
                  <a:ext cx="29880" cy="187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8" name="Rectangle 14">
            <a:extLst>
              <a:ext uri="{FF2B5EF4-FFF2-40B4-BE49-F238E27FC236}">
                <a16:creationId xmlns:a16="http://schemas.microsoft.com/office/drawing/2014/main" id="{F56DB265-A1CF-4814-A96B-318A8259B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9" y="3251031"/>
            <a:ext cx="52894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" name="Rectangle 17">
            <a:extLst>
              <a:ext uri="{FF2B5EF4-FFF2-40B4-BE49-F238E27FC236}">
                <a16:creationId xmlns:a16="http://schemas.microsoft.com/office/drawing/2014/main" id="{933F241F-93B5-42D8-84B3-F2BDA707B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366" y="528281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56824162-8B89-AD11-D7C5-ACF240AD6224}"/>
              </a:ext>
            </a:extLst>
          </p:cNvPr>
          <p:cNvSpPr/>
          <p:nvPr/>
        </p:nvSpPr>
        <p:spPr>
          <a:xfrm>
            <a:off x="0" y="296032"/>
            <a:ext cx="11503742" cy="830492"/>
          </a:xfrm>
          <a:prstGeom prst="homePlate">
            <a:avLst/>
          </a:prstGeom>
          <a:gradFill>
            <a:gsLst>
              <a:gs pos="44200">
                <a:schemeClr val="accent6">
                  <a:lumMod val="40000"/>
                  <a:lumOff val="60000"/>
                </a:schemeClr>
              </a:gs>
              <a:gs pos="10000">
                <a:srgbClr val="77B046"/>
              </a:gs>
              <a:gs pos="82000">
                <a:srgbClr val="77B046"/>
              </a:gs>
            </a:gsLst>
            <a:lin ang="2700000" scaled="1"/>
          </a:gradFill>
          <a:ln>
            <a:noFill/>
          </a:ln>
          <a:effectLst>
            <a:outerShdw blurRad="50800" dist="38100" dir="5400000" algn="t" rotWithShape="0">
              <a:srgbClr val="360012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9194FE-68A7-3E89-C47D-23FCDADA8925}"/>
              </a:ext>
            </a:extLst>
          </p:cNvPr>
          <p:cNvSpPr txBox="1"/>
          <p:nvPr/>
        </p:nvSpPr>
        <p:spPr>
          <a:xfrm>
            <a:off x="688258" y="513534"/>
            <a:ext cx="9586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360012"/>
                </a:solidFill>
              </a:rPr>
              <a:t>Figure 5-6: Capturing</a:t>
            </a:r>
            <a:endParaRPr lang="en-US" sz="2400">
              <a:solidFill>
                <a:srgbClr val="360012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F4A6E23-BD07-9C38-94F8-011AA6ED81D8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56096" y="2846282"/>
            <a:ext cx="8595059" cy="183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01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1919</TotalTime>
  <Words>66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Nassim</dc:creator>
  <cp:lastModifiedBy>iranian control</cp:lastModifiedBy>
  <cp:revision>441</cp:revision>
  <dcterms:created xsi:type="dcterms:W3CDTF">2021-04-19T12:52:04Z</dcterms:created>
  <dcterms:modified xsi:type="dcterms:W3CDTF">2023-05-16T07:33:23Z</dcterms:modified>
</cp:coreProperties>
</file>