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7" r:id="rId5"/>
    <p:sldId id="266" r:id="rId6"/>
    <p:sldId id="265" r:id="rId7"/>
    <p:sldId id="264" r:id="rId8"/>
    <p:sldId id="263" r:id="rId9"/>
    <p:sldId id="262" r:id="rId10"/>
    <p:sldId id="260" r:id="rId11"/>
    <p:sldId id="259" r:id="rId12"/>
    <p:sldId id="258" r:id="rId13"/>
    <p:sldId id="271" r:id="rId14"/>
    <p:sldId id="268" r:id="rId15"/>
    <p:sldId id="272" r:id="rId16"/>
    <p:sldId id="270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427C-533D-49DE-9F61-703789591EEA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EECEA-0294-42B9-8C97-C99B1115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95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427C-533D-49DE-9F61-703789591EEA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EECEA-0294-42B9-8C97-C99B1115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4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427C-533D-49DE-9F61-703789591EEA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EECEA-0294-42B9-8C97-C99B1115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430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427C-533D-49DE-9F61-703789591EEA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EECEA-0294-42B9-8C97-C99B1115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9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427C-533D-49DE-9F61-703789591EEA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EECEA-0294-42B9-8C97-C99B1115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65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427C-533D-49DE-9F61-703789591EEA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EECEA-0294-42B9-8C97-C99B1115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97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427C-533D-49DE-9F61-703789591EEA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EECEA-0294-42B9-8C97-C99B1115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8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427C-533D-49DE-9F61-703789591EEA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EECEA-0294-42B9-8C97-C99B1115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6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427C-533D-49DE-9F61-703789591EEA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EECEA-0294-42B9-8C97-C99B1115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43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427C-533D-49DE-9F61-703789591EEA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EECEA-0294-42B9-8C97-C99B1115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14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427C-533D-49DE-9F61-703789591EEA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EECEA-0294-42B9-8C97-C99B1115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B427C-533D-49DE-9F61-703789591EEA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EECEA-0294-42B9-8C97-C99B1115E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0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6-1_MemByteAddrInARM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25061" y="1109968"/>
            <a:ext cx="5782226" cy="393285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488668"/>
            <a:ext cx="792286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ARM Assembly Language Programming &amp; Architecture by </a:t>
            </a:r>
            <a:r>
              <a:rPr lang="en-US" dirty="0" err="1"/>
              <a:t>Mazidi</a:t>
            </a:r>
            <a:r>
              <a:rPr lang="en-US"/>
              <a:t> and Naimi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09480" y="5401660"/>
            <a:ext cx="44133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b="1" dirty="0"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6-1: Memory Byte Addressing in ARM</a:t>
            </a:r>
          </a:p>
        </p:txBody>
      </p:sp>
    </p:spTree>
    <p:extLst>
      <p:ext uri="{BB962C8B-B14F-4D97-AF65-F5344CB8AC3E}">
        <p14:creationId xmlns:p14="http://schemas.microsoft.com/office/powerpoint/2010/main" val="1910244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88668"/>
            <a:ext cx="792286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ARM Assembly Language Programming &amp; Architecture by Mazidi, et al.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881" y="2125014"/>
            <a:ext cx="3592452" cy="222699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939121" y="5051006"/>
            <a:ext cx="4809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1200"/>
              </a:spcBef>
              <a:spcAft>
                <a:spcPts val="1000"/>
              </a:spcAft>
            </a:pPr>
            <a:r>
              <a:rPr lang="en-US" b="1" dirty="0"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 6-4: Options for LDM and STM instructions</a:t>
            </a:r>
          </a:p>
        </p:txBody>
      </p:sp>
    </p:spTree>
    <p:extLst>
      <p:ext uri="{BB962C8B-B14F-4D97-AF65-F5344CB8AC3E}">
        <p14:creationId xmlns:p14="http://schemas.microsoft.com/office/powerpoint/2010/main" val="2512708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88668"/>
            <a:ext cx="792286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ARM Assembly Language Programming &amp; Architecture by Mazidi, et al.</a:t>
            </a:r>
          </a:p>
        </p:txBody>
      </p:sp>
      <p:pic>
        <p:nvPicPr>
          <p:cNvPr id="3" name="Picture 2" descr="F9_FourOptionsofSTMandLDMinARM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53288" y="471000"/>
            <a:ext cx="5730875" cy="488569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579052" y="5738013"/>
            <a:ext cx="4879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b="1" dirty="0"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6-7: Four Options of STM and LDM in ARM</a:t>
            </a:r>
          </a:p>
        </p:txBody>
      </p:sp>
    </p:spTree>
    <p:extLst>
      <p:ext uri="{BB962C8B-B14F-4D97-AF65-F5344CB8AC3E}">
        <p14:creationId xmlns:p14="http://schemas.microsoft.com/office/powerpoint/2010/main" val="3518962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88668"/>
            <a:ext cx="792286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ARM Assembly Language Programming &amp; Architecture by Mazidi, et al.</a:t>
            </a:r>
          </a:p>
        </p:txBody>
      </p:sp>
      <p:pic>
        <p:nvPicPr>
          <p:cNvPr id="3" name="Picture 2" descr="F6-10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0560" y="535395"/>
            <a:ext cx="5730875" cy="488569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104522" y="5770210"/>
            <a:ext cx="3982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b="1" dirty="0"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6-8: Four General Stack Structure</a:t>
            </a:r>
          </a:p>
        </p:txBody>
      </p:sp>
    </p:spTree>
    <p:extLst>
      <p:ext uri="{BB962C8B-B14F-4D97-AF65-F5344CB8AC3E}">
        <p14:creationId xmlns:p14="http://schemas.microsoft.com/office/powerpoint/2010/main" val="4005538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88668"/>
            <a:ext cx="792286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ARM Assembly Language Programming &amp; Architecture by Mazidi, et al.</a:t>
            </a:r>
          </a:p>
        </p:txBody>
      </p:sp>
      <p:sp>
        <p:nvSpPr>
          <p:cNvPr id="2" name="Rectangle 1"/>
          <p:cNvSpPr/>
          <p:nvPr/>
        </p:nvSpPr>
        <p:spPr>
          <a:xfrm>
            <a:off x="2027541" y="4689937"/>
            <a:ext cx="81308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b="1" dirty="0"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 6-5: The four stack structures and the options of LDM and STM instructions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59" y="2292440"/>
            <a:ext cx="8808826" cy="1935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76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88668"/>
            <a:ext cx="792286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ARM Assembly Language Programming &amp; Architecture by Mazidi, et al.</a:t>
            </a:r>
          </a:p>
        </p:txBody>
      </p:sp>
      <p:pic>
        <p:nvPicPr>
          <p:cNvPr id="6" name="Picture 5" descr="F6-8_PeripheralsBit-addressableRegion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21637" y="778820"/>
            <a:ext cx="6548723" cy="437807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487768" y="5477708"/>
            <a:ext cx="72164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b="1" dirty="0"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6-9: SRAM bit-addressable region and their alias addresses</a:t>
            </a:r>
          </a:p>
        </p:txBody>
      </p:sp>
    </p:spTree>
    <p:extLst>
      <p:ext uri="{BB962C8B-B14F-4D97-AF65-F5344CB8AC3E}">
        <p14:creationId xmlns:p14="http://schemas.microsoft.com/office/powerpoint/2010/main" val="418444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88668"/>
            <a:ext cx="792286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ARM Assembly Language Programming &amp; Architecture by Mazidi, et al.</a:t>
            </a:r>
          </a:p>
        </p:txBody>
      </p:sp>
      <p:pic>
        <p:nvPicPr>
          <p:cNvPr id="3" name="Picture 2" descr="F6-8_PeripheralsBit-addressableRegion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97670" y="428624"/>
            <a:ext cx="7377174" cy="493133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305671" y="5477708"/>
            <a:ext cx="72691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b="1" dirty="0"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6-10: Peripherals bit-addressable region and their alias addresses.</a:t>
            </a:r>
          </a:p>
        </p:txBody>
      </p:sp>
    </p:spTree>
    <p:extLst>
      <p:ext uri="{BB962C8B-B14F-4D97-AF65-F5344CB8AC3E}">
        <p14:creationId xmlns:p14="http://schemas.microsoft.com/office/powerpoint/2010/main" val="1815536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88668"/>
            <a:ext cx="792286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ARM Assembly Language Programming &amp; Architecture by Mazidi, et al.</a:t>
            </a:r>
          </a:p>
        </p:txBody>
      </p:sp>
      <p:pic>
        <p:nvPicPr>
          <p:cNvPr id="3" name="Picture 2" descr="F6-11_ADR_implementation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00618" y="579549"/>
            <a:ext cx="6847536" cy="456502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871594" y="5447288"/>
            <a:ext cx="4705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b="1" dirty="0"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6-11: Memory Dump for ADR Instruction</a:t>
            </a:r>
          </a:p>
        </p:txBody>
      </p:sp>
    </p:spTree>
    <p:extLst>
      <p:ext uri="{BB962C8B-B14F-4D97-AF65-F5344CB8AC3E}">
        <p14:creationId xmlns:p14="http://schemas.microsoft.com/office/powerpoint/2010/main" val="902891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88668"/>
            <a:ext cx="792286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ARM Assembly Language Programming &amp; Architecture by Mazidi, et al.</a:t>
            </a:r>
          </a:p>
        </p:txBody>
      </p:sp>
      <p:pic>
        <p:nvPicPr>
          <p:cNvPr id="3" name="Picture 2" descr="F6-12_ldrDirective_marked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95652" y="2228045"/>
            <a:ext cx="8538081" cy="180769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506290" y="4708207"/>
            <a:ext cx="4716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b="1" dirty="0"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6- 12: Memory Dump for LDR Instruction</a:t>
            </a:r>
          </a:p>
        </p:txBody>
      </p:sp>
    </p:spTree>
    <p:extLst>
      <p:ext uri="{BB962C8B-B14F-4D97-AF65-F5344CB8AC3E}">
        <p14:creationId xmlns:p14="http://schemas.microsoft.com/office/powerpoint/2010/main" val="3106773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88668"/>
            <a:ext cx="792286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ARM Assembly Language Programming &amp; Architecture by Mazidi, et al.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062" y="2150772"/>
            <a:ext cx="7609893" cy="223474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852165" y="5252426"/>
            <a:ext cx="5127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b="1" dirty="0"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 6-1: Sample Memory Space Allocation in ARM</a:t>
            </a:r>
          </a:p>
        </p:txBody>
      </p:sp>
    </p:spTree>
    <p:extLst>
      <p:ext uri="{BB962C8B-B14F-4D97-AF65-F5344CB8AC3E}">
        <p14:creationId xmlns:p14="http://schemas.microsoft.com/office/powerpoint/2010/main" val="1951654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88668"/>
            <a:ext cx="792286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ARM Assembly Language Programming &amp; Architecture by Mazidi, et al.</a:t>
            </a:r>
          </a:p>
        </p:txBody>
      </p:sp>
      <p:pic>
        <p:nvPicPr>
          <p:cNvPr id="3" name="Picture 2" descr="F6-2_MemoryConnectionBlockDiagram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15932" y="314668"/>
            <a:ext cx="5015105" cy="513049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328772" y="5782251"/>
            <a:ext cx="53894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b="1" dirty="0"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6-2: Memory Connection Block Diagram in ARM</a:t>
            </a:r>
          </a:p>
        </p:txBody>
      </p:sp>
    </p:spTree>
    <p:extLst>
      <p:ext uri="{BB962C8B-B14F-4D97-AF65-F5344CB8AC3E}">
        <p14:creationId xmlns:p14="http://schemas.microsoft.com/office/powerpoint/2010/main" val="1130189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88668"/>
            <a:ext cx="792286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ARM Assembly Language Programming &amp; Architecture by Mazidi, et al.</a:t>
            </a:r>
          </a:p>
        </p:txBody>
      </p:sp>
      <p:pic>
        <p:nvPicPr>
          <p:cNvPr id="3" name="Picture 2" descr="F6-3_MemoryBlockDiagram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28729" y="1249251"/>
            <a:ext cx="8249702" cy="306370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128735" y="5216146"/>
            <a:ext cx="4249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b="1" dirty="0"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6-3: Memory Block Diagram in ARM</a:t>
            </a:r>
          </a:p>
        </p:txBody>
      </p:sp>
    </p:spTree>
    <p:extLst>
      <p:ext uri="{BB962C8B-B14F-4D97-AF65-F5344CB8AC3E}">
        <p14:creationId xmlns:p14="http://schemas.microsoft.com/office/powerpoint/2010/main" val="109430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88668"/>
            <a:ext cx="792286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ARM Assembly Language Programming &amp; Architecture by Mazidi, et al.</a:t>
            </a:r>
          </a:p>
        </p:txBody>
      </p:sp>
      <p:pic>
        <p:nvPicPr>
          <p:cNvPr id="3" name="Picture 2" descr="F6-4_AHBandAPBinARM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84184" y="1210615"/>
            <a:ext cx="8186978" cy="361330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438121" y="5471628"/>
            <a:ext cx="3279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b="1" dirty="0"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6-4: AHB and APB in ARM</a:t>
            </a:r>
          </a:p>
        </p:txBody>
      </p:sp>
    </p:spTree>
    <p:extLst>
      <p:ext uri="{BB962C8B-B14F-4D97-AF65-F5344CB8AC3E}">
        <p14:creationId xmlns:p14="http://schemas.microsoft.com/office/powerpoint/2010/main" val="259904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88668"/>
            <a:ext cx="792286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ARM Assembly Language Programming &amp; Architecture by Mazidi, et al.</a:t>
            </a:r>
          </a:p>
        </p:txBody>
      </p:sp>
      <p:pic>
        <p:nvPicPr>
          <p:cNvPr id="3" name="Picture 2" descr="F6-5_MemoryAccessforAlignedAndNon-alignedData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95471" y="535772"/>
            <a:ext cx="7673868" cy="469988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236905" y="5677495"/>
            <a:ext cx="5990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b="1" dirty="0"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6-5: Memory Access for Aligned and Non-aligned Data</a:t>
            </a:r>
          </a:p>
        </p:txBody>
      </p:sp>
    </p:spTree>
    <p:extLst>
      <p:ext uri="{BB962C8B-B14F-4D97-AF65-F5344CB8AC3E}">
        <p14:creationId xmlns:p14="http://schemas.microsoft.com/office/powerpoint/2010/main" val="3229451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88668"/>
            <a:ext cx="792286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ARM Assembly Language Programming &amp; Architecture by Mazidi, et al.</a:t>
            </a:r>
          </a:p>
        </p:txBody>
      </p:sp>
      <p:pic>
        <p:nvPicPr>
          <p:cNvPr id="3" name="Picture 2" descr="F6-6_VonNeumann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12145" y="323367"/>
            <a:ext cx="4570757" cy="520643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608478" y="5824567"/>
            <a:ext cx="4978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b="1" dirty="0"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6-6: Von Neumann vs. Harvard Architecture</a:t>
            </a:r>
          </a:p>
        </p:txBody>
      </p:sp>
    </p:spTree>
    <p:extLst>
      <p:ext uri="{BB962C8B-B14F-4D97-AF65-F5344CB8AC3E}">
        <p14:creationId xmlns:p14="http://schemas.microsoft.com/office/powerpoint/2010/main" val="1892997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88668"/>
            <a:ext cx="792286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ARM Assembly Language Programming &amp; Architecture by Mazidi, et al.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040" y="2009104"/>
            <a:ext cx="9721257" cy="236882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285291" y="5063968"/>
            <a:ext cx="3784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b="1" dirty="0"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 6-2: Indexed Addressing in ARM</a:t>
            </a:r>
          </a:p>
        </p:txBody>
      </p:sp>
    </p:spTree>
    <p:extLst>
      <p:ext uri="{BB962C8B-B14F-4D97-AF65-F5344CB8AC3E}">
        <p14:creationId xmlns:p14="http://schemas.microsoft.com/office/powerpoint/2010/main" val="2742133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488668"/>
            <a:ext cx="792286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ARM Assembly Language Programming &amp; Architecture by Mazidi, et al.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1474" y="2485623"/>
            <a:ext cx="8865704" cy="156735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236051" y="4583737"/>
            <a:ext cx="58965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b="1" dirty="0">
                <a:solidFill>
                  <a:srgbClr val="5B9BD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 6-3: Offset of Fixed Value vs. Offset of Shifted Register</a:t>
            </a:r>
          </a:p>
        </p:txBody>
      </p:sp>
    </p:spTree>
    <p:extLst>
      <p:ext uri="{BB962C8B-B14F-4D97-AF65-F5344CB8AC3E}">
        <p14:creationId xmlns:p14="http://schemas.microsoft.com/office/powerpoint/2010/main" val="2130913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380</Words>
  <Application>Microsoft Office PowerPoint</Application>
  <PresentationFormat>Widescreen</PresentationFormat>
  <Paragraphs>34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iranian control</cp:lastModifiedBy>
  <cp:revision>4</cp:revision>
  <dcterms:created xsi:type="dcterms:W3CDTF">2016-08-06T15:44:20Z</dcterms:created>
  <dcterms:modified xsi:type="dcterms:W3CDTF">2024-05-04T13:23:51Z</dcterms:modified>
</cp:coreProperties>
</file>